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Lst>
  <p:notesMasterIdLst>
    <p:notesMasterId r:id="rId14"/>
  </p:notesMasterIdLst>
  <p:sldIdLst>
    <p:sldId id="272" r:id="rId2"/>
    <p:sldId id="266" r:id="rId3"/>
    <p:sldId id="271" r:id="rId4"/>
    <p:sldId id="277" r:id="rId5"/>
    <p:sldId id="257" r:id="rId6"/>
    <p:sldId id="267" r:id="rId7"/>
    <p:sldId id="261" r:id="rId8"/>
    <p:sldId id="268" r:id="rId9"/>
    <p:sldId id="269" r:id="rId10"/>
    <p:sldId id="270" r:id="rId11"/>
    <p:sldId id="276"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41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17"/>
  </p:normalViewPr>
  <p:slideViewPr>
    <p:cSldViewPr snapToGrid="0" snapToObjects="1">
      <p:cViewPr varScale="1">
        <p:scale>
          <a:sx n="88" d="100"/>
          <a:sy n="88" d="100"/>
        </p:scale>
        <p:origin x="9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157DDE-18A7-4F79-BC75-AEB0A7E2634B}"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2E4F80F7-22BA-4D1D-8115-BD32599DC8EC}">
      <dgm:prSet phldrT="[Text]" custT="1"/>
      <dgm:spPr>
        <a:ln>
          <a:solidFill>
            <a:srgbClr val="C00000"/>
          </a:solidFill>
        </a:ln>
      </dgm:spPr>
      <dgm:t>
        <a:bodyPr/>
        <a:lstStyle/>
        <a:p>
          <a:r>
            <a:rPr lang="en-US" sz="4400" dirty="0">
              <a:latin typeface="Calibri Light" panose="020F0302020204030204" pitchFamily="34" charset="0"/>
              <a:cs typeface="Calibri Light" panose="020F0302020204030204" pitchFamily="34" charset="0"/>
            </a:rPr>
            <a:t>1</a:t>
          </a:r>
        </a:p>
      </dgm:t>
    </dgm:pt>
    <dgm:pt modelId="{65A0A76E-552B-4078-A32F-1DEFFB1638A5}" type="parTrans" cxnId="{C67BFB2E-2022-42B9-93DE-4F9C6A22C230}">
      <dgm:prSet/>
      <dgm:spPr/>
      <dgm:t>
        <a:bodyPr/>
        <a:lstStyle/>
        <a:p>
          <a:endParaRPr lang="en-US" sz="2000">
            <a:latin typeface="Calibri Light" panose="020F0302020204030204" pitchFamily="34" charset="0"/>
            <a:cs typeface="Calibri Light" panose="020F0302020204030204" pitchFamily="34" charset="0"/>
          </a:endParaRPr>
        </a:p>
      </dgm:t>
    </dgm:pt>
    <dgm:pt modelId="{271A0209-03CC-4440-A309-C2BC18ACE4E8}" type="sibTrans" cxnId="{C67BFB2E-2022-42B9-93DE-4F9C6A22C230}">
      <dgm:prSet/>
      <dgm:spPr/>
      <dgm:t>
        <a:bodyPr/>
        <a:lstStyle/>
        <a:p>
          <a:endParaRPr lang="en-US" sz="2000">
            <a:latin typeface="Calibri Light" panose="020F0302020204030204" pitchFamily="34" charset="0"/>
            <a:cs typeface="Calibri Light" panose="020F0302020204030204" pitchFamily="34" charset="0"/>
          </a:endParaRPr>
        </a:p>
      </dgm:t>
    </dgm:pt>
    <dgm:pt modelId="{2FB5B77D-42B7-4D37-BF68-B6A12A5CFB5F}">
      <dgm:prSet phldrT="[Text]" custT="1"/>
      <dgm:spPr/>
      <dgm:t>
        <a:bodyPr/>
        <a:lstStyle/>
        <a:p>
          <a:r>
            <a:rPr lang="en-US" sz="1600" dirty="0">
              <a:latin typeface="Calibri Light" panose="020F0302020204030204" pitchFamily="34" charset="0"/>
              <a:cs typeface="Calibri Light" panose="020F0302020204030204" pitchFamily="34" charset="0"/>
            </a:rPr>
            <a:t>Determine your goals &amp; objectives</a:t>
          </a:r>
        </a:p>
      </dgm:t>
    </dgm:pt>
    <dgm:pt modelId="{78D5824F-630E-4B55-86D0-AAEC51453E01}" type="parTrans" cxnId="{DF72121C-0EDD-4F39-9A4D-5454FFD89EBF}">
      <dgm:prSet/>
      <dgm:spPr/>
      <dgm:t>
        <a:bodyPr/>
        <a:lstStyle/>
        <a:p>
          <a:endParaRPr lang="en-US" sz="2000">
            <a:latin typeface="Calibri Light" panose="020F0302020204030204" pitchFamily="34" charset="0"/>
            <a:cs typeface="Calibri Light" panose="020F0302020204030204" pitchFamily="34" charset="0"/>
          </a:endParaRPr>
        </a:p>
      </dgm:t>
    </dgm:pt>
    <dgm:pt modelId="{A6318918-193D-4A89-8644-FFBBF29EAA2D}" type="sibTrans" cxnId="{DF72121C-0EDD-4F39-9A4D-5454FFD89EBF}">
      <dgm:prSet/>
      <dgm:spPr/>
      <dgm:t>
        <a:bodyPr/>
        <a:lstStyle/>
        <a:p>
          <a:endParaRPr lang="en-US" sz="2000">
            <a:latin typeface="Calibri Light" panose="020F0302020204030204" pitchFamily="34" charset="0"/>
            <a:cs typeface="Calibri Light" panose="020F0302020204030204" pitchFamily="34" charset="0"/>
          </a:endParaRPr>
        </a:p>
      </dgm:t>
    </dgm:pt>
    <dgm:pt modelId="{3171E5EA-15E5-4263-832E-57F02112130B}">
      <dgm:prSet phldrT="[Text]" custT="1"/>
      <dgm:spPr>
        <a:ln>
          <a:solidFill>
            <a:srgbClr val="C00000"/>
          </a:solidFill>
        </a:ln>
      </dgm:spPr>
      <dgm:t>
        <a:bodyPr/>
        <a:lstStyle/>
        <a:p>
          <a:r>
            <a:rPr lang="en-US" sz="4400" dirty="0">
              <a:latin typeface="Calibri Light" panose="020F0302020204030204" pitchFamily="34" charset="0"/>
              <a:cs typeface="Calibri Light" panose="020F0302020204030204" pitchFamily="34" charset="0"/>
            </a:rPr>
            <a:t>2</a:t>
          </a:r>
        </a:p>
      </dgm:t>
    </dgm:pt>
    <dgm:pt modelId="{C234A43B-C090-4DED-98DA-45F8857989E4}" type="parTrans" cxnId="{549D25C8-F55B-4777-8E08-AD34D2E35F6D}">
      <dgm:prSet/>
      <dgm:spPr/>
      <dgm:t>
        <a:bodyPr/>
        <a:lstStyle/>
        <a:p>
          <a:endParaRPr lang="en-US" sz="2000">
            <a:latin typeface="Calibri Light" panose="020F0302020204030204" pitchFamily="34" charset="0"/>
            <a:cs typeface="Calibri Light" panose="020F0302020204030204" pitchFamily="34" charset="0"/>
          </a:endParaRPr>
        </a:p>
      </dgm:t>
    </dgm:pt>
    <dgm:pt modelId="{D5B11CB6-CB59-49D3-95B7-C6183FB10B0A}" type="sibTrans" cxnId="{549D25C8-F55B-4777-8E08-AD34D2E35F6D}">
      <dgm:prSet/>
      <dgm:spPr/>
      <dgm:t>
        <a:bodyPr/>
        <a:lstStyle/>
        <a:p>
          <a:endParaRPr lang="en-US" sz="2000">
            <a:latin typeface="Calibri Light" panose="020F0302020204030204" pitchFamily="34" charset="0"/>
            <a:cs typeface="Calibri Light" panose="020F0302020204030204" pitchFamily="34" charset="0"/>
          </a:endParaRPr>
        </a:p>
      </dgm:t>
    </dgm:pt>
    <dgm:pt modelId="{C4D4688C-F0D2-4396-9B3C-CCA41D6AA05C}">
      <dgm:prSet phldrT="[Text]" custT="1"/>
      <dgm:spPr/>
      <dgm:t>
        <a:bodyPr/>
        <a:lstStyle/>
        <a:p>
          <a:r>
            <a:rPr lang="en-US" sz="1600" dirty="0">
              <a:latin typeface="Calibri Light" panose="020F0302020204030204" pitchFamily="34" charset="0"/>
              <a:cs typeface="Calibri Light" panose="020F0302020204030204" pitchFamily="34" charset="0"/>
            </a:rPr>
            <a:t>Analyze the costs &amp; benefits</a:t>
          </a:r>
        </a:p>
      </dgm:t>
    </dgm:pt>
    <dgm:pt modelId="{4FEA81B1-824B-4EEA-A988-C860A191CA26}" type="parTrans" cxnId="{56F3BC91-3D31-400A-A8F2-413B13C939BF}">
      <dgm:prSet/>
      <dgm:spPr/>
      <dgm:t>
        <a:bodyPr/>
        <a:lstStyle/>
        <a:p>
          <a:endParaRPr lang="en-US" sz="2000">
            <a:latin typeface="Calibri Light" panose="020F0302020204030204" pitchFamily="34" charset="0"/>
            <a:cs typeface="Calibri Light" panose="020F0302020204030204" pitchFamily="34" charset="0"/>
          </a:endParaRPr>
        </a:p>
      </dgm:t>
    </dgm:pt>
    <dgm:pt modelId="{5B021ACE-8CA7-487C-AEB2-2F9FBDC6FEA7}" type="sibTrans" cxnId="{56F3BC91-3D31-400A-A8F2-413B13C939BF}">
      <dgm:prSet/>
      <dgm:spPr/>
      <dgm:t>
        <a:bodyPr/>
        <a:lstStyle/>
        <a:p>
          <a:endParaRPr lang="en-US" sz="2000">
            <a:latin typeface="Calibri Light" panose="020F0302020204030204" pitchFamily="34" charset="0"/>
            <a:cs typeface="Calibri Light" panose="020F0302020204030204" pitchFamily="34" charset="0"/>
          </a:endParaRPr>
        </a:p>
      </dgm:t>
    </dgm:pt>
    <dgm:pt modelId="{40CD949E-4E68-469A-A07E-7856E92A5F1E}">
      <dgm:prSet phldrT="[Text]" custT="1"/>
      <dgm:spPr>
        <a:ln>
          <a:solidFill>
            <a:srgbClr val="C00000"/>
          </a:solidFill>
        </a:ln>
      </dgm:spPr>
      <dgm:t>
        <a:bodyPr/>
        <a:lstStyle/>
        <a:p>
          <a:r>
            <a:rPr lang="en-US" sz="4400" dirty="0">
              <a:latin typeface="Calibri Light" panose="020F0302020204030204" pitchFamily="34" charset="0"/>
              <a:cs typeface="Calibri Light" panose="020F0302020204030204" pitchFamily="34" charset="0"/>
            </a:rPr>
            <a:t>3</a:t>
          </a:r>
        </a:p>
      </dgm:t>
    </dgm:pt>
    <dgm:pt modelId="{6C0C76D5-830F-4B21-94C4-7961A209B250}" type="parTrans" cxnId="{0134FFFB-2241-42BB-8FA8-09DEBB482252}">
      <dgm:prSet/>
      <dgm:spPr/>
      <dgm:t>
        <a:bodyPr/>
        <a:lstStyle/>
        <a:p>
          <a:endParaRPr lang="en-US" sz="2000">
            <a:latin typeface="Calibri Light" panose="020F0302020204030204" pitchFamily="34" charset="0"/>
            <a:cs typeface="Calibri Light" panose="020F0302020204030204" pitchFamily="34" charset="0"/>
          </a:endParaRPr>
        </a:p>
      </dgm:t>
    </dgm:pt>
    <dgm:pt modelId="{835CA900-6E1C-4AD4-97AC-E2F5EB10F394}" type="sibTrans" cxnId="{0134FFFB-2241-42BB-8FA8-09DEBB482252}">
      <dgm:prSet/>
      <dgm:spPr/>
      <dgm:t>
        <a:bodyPr/>
        <a:lstStyle/>
        <a:p>
          <a:endParaRPr lang="en-US" sz="2000">
            <a:latin typeface="Calibri Light" panose="020F0302020204030204" pitchFamily="34" charset="0"/>
            <a:cs typeface="Calibri Light" panose="020F0302020204030204" pitchFamily="34" charset="0"/>
          </a:endParaRPr>
        </a:p>
      </dgm:t>
    </dgm:pt>
    <dgm:pt modelId="{EAFDD95C-4D0F-4838-AC23-85146FE9D16E}">
      <dgm:prSet phldrT="[Text]" custT="1"/>
      <dgm:spPr/>
      <dgm:t>
        <a:bodyPr/>
        <a:lstStyle/>
        <a:p>
          <a:r>
            <a:rPr lang="en-US" sz="1600" dirty="0">
              <a:latin typeface="Calibri Light" panose="020F0302020204030204" pitchFamily="34" charset="0"/>
              <a:cs typeface="Calibri Light" panose="020F0302020204030204" pitchFamily="34" charset="0"/>
            </a:rPr>
            <a:t>Identify assets &amp; resources</a:t>
          </a:r>
        </a:p>
      </dgm:t>
    </dgm:pt>
    <dgm:pt modelId="{BCA86D26-0B57-4FC3-B6DF-2DC3467911F7}" type="parTrans" cxnId="{DF847BD9-8A89-4DFA-8814-4105ED30CE30}">
      <dgm:prSet/>
      <dgm:spPr/>
      <dgm:t>
        <a:bodyPr/>
        <a:lstStyle/>
        <a:p>
          <a:endParaRPr lang="en-US" sz="2000">
            <a:latin typeface="Calibri Light" panose="020F0302020204030204" pitchFamily="34" charset="0"/>
            <a:cs typeface="Calibri Light" panose="020F0302020204030204" pitchFamily="34" charset="0"/>
          </a:endParaRPr>
        </a:p>
      </dgm:t>
    </dgm:pt>
    <dgm:pt modelId="{CE71BD5C-5EBE-4170-9420-D5E08D2988D1}" type="sibTrans" cxnId="{DF847BD9-8A89-4DFA-8814-4105ED30CE30}">
      <dgm:prSet/>
      <dgm:spPr/>
      <dgm:t>
        <a:bodyPr/>
        <a:lstStyle/>
        <a:p>
          <a:endParaRPr lang="en-US" sz="2000">
            <a:latin typeface="Calibri Light" panose="020F0302020204030204" pitchFamily="34" charset="0"/>
            <a:cs typeface="Calibri Light" panose="020F0302020204030204" pitchFamily="34" charset="0"/>
          </a:endParaRPr>
        </a:p>
      </dgm:t>
    </dgm:pt>
    <dgm:pt modelId="{BE5A1027-03DE-4AEF-9464-93C5661F65DF}">
      <dgm:prSet phldrT="[Text]" custT="1"/>
      <dgm:spPr>
        <a:ln>
          <a:solidFill>
            <a:srgbClr val="C00000"/>
          </a:solidFill>
        </a:ln>
      </dgm:spPr>
      <dgm:t>
        <a:bodyPr/>
        <a:lstStyle/>
        <a:p>
          <a:r>
            <a:rPr lang="en-US" sz="4400" dirty="0">
              <a:latin typeface="Calibri Light" panose="020F0302020204030204" pitchFamily="34" charset="0"/>
              <a:cs typeface="Calibri Light" panose="020F0302020204030204" pitchFamily="34" charset="0"/>
            </a:rPr>
            <a:t>4</a:t>
          </a:r>
        </a:p>
      </dgm:t>
    </dgm:pt>
    <dgm:pt modelId="{941E0955-E6A9-4FD8-B4CC-4C1E824CCC79}" type="parTrans" cxnId="{C29F2C25-6A2B-4CAE-9466-44A373FB11F6}">
      <dgm:prSet/>
      <dgm:spPr/>
      <dgm:t>
        <a:bodyPr/>
        <a:lstStyle/>
        <a:p>
          <a:endParaRPr lang="en-US" sz="2000">
            <a:latin typeface="Calibri Light" panose="020F0302020204030204" pitchFamily="34" charset="0"/>
            <a:cs typeface="Calibri Light" panose="020F0302020204030204" pitchFamily="34" charset="0"/>
          </a:endParaRPr>
        </a:p>
      </dgm:t>
    </dgm:pt>
    <dgm:pt modelId="{3F33E083-C853-4F1C-8CE6-3E3F88820605}" type="sibTrans" cxnId="{C29F2C25-6A2B-4CAE-9466-44A373FB11F6}">
      <dgm:prSet/>
      <dgm:spPr/>
      <dgm:t>
        <a:bodyPr/>
        <a:lstStyle/>
        <a:p>
          <a:endParaRPr lang="en-US" sz="2000">
            <a:latin typeface="Calibri Light" panose="020F0302020204030204" pitchFamily="34" charset="0"/>
            <a:cs typeface="Calibri Light" panose="020F0302020204030204" pitchFamily="34" charset="0"/>
          </a:endParaRPr>
        </a:p>
      </dgm:t>
    </dgm:pt>
    <dgm:pt modelId="{D3DF3DB3-886A-4495-9633-BB6093BA8DC7}">
      <dgm:prSet phldrT="[Text]" custT="1"/>
      <dgm:spPr/>
      <dgm:t>
        <a:bodyPr/>
        <a:lstStyle/>
        <a:p>
          <a:r>
            <a:rPr lang="en-US" sz="1600" dirty="0">
              <a:latin typeface="Calibri Light" panose="020F0302020204030204" pitchFamily="34" charset="0"/>
              <a:cs typeface="Calibri Light" panose="020F0302020204030204" pitchFamily="34" charset="0"/>
            </a:rPr>
            <a:t>Finalize a plan &amp; put it into action</a:t>
          </a:r>
        </a:p>
      </dgm:t>
    </dgm:pt>
    <dgm:pt modelId="{115C6BC0-A7F5-4BE3-82AB-A885EBFD00EE}" type="parTrans" cxnId="{1957E0C7-704F-4225-86E3-0713F82E44C1}">
      <dgm:prSet/>
      <dgm:spPr/>
      <dgm:t>
        <a:bodyPr/>
        <a:lstStyle/>
        <a:p>
          <a:endParaRPr lang="en-US" sz="2000">
            <a:latin typeface="Calibri Light" panose="020F0302020204030204" pitchFamily="34" charset="0"/>
            <a:cs typeface="Calibri Light" panose="020F0302020204030204" pitchFamily="34" charset="0"/>
          </a:endParaRPr>
        </a:p>
      </dgm:t>
    </dgm:pt>
    <dgm:pt modelId="{CE82CAFD-5144-4987-887B-6A27467AB3A7}" type="sibTrans" cxnId="{1957E0C7-704F-4225-86E3-0713F82E44C1}">
      <dgm:prSet/>
      <dgm:spPr/>
      <dgm:t>
        <a:bodyPr/>
        <a:lstStyle/>
        <a:p>
          <a:endParaRPr lang="en-US" sz="2000">
            <a:latin typeface="Calibri Light" panose="020F0302020204030204" pitchFamily="34" charset="0"/>
            <a:cs typeface="Calibri Light" panose="020F0302020204030204" pitchFamily="34" charset="0"/>
          </a:endParaRPr>
        </a:p>
      </dgm:t>
    </dgm:pt>
    <dgm:pt modelId="{04E9E2A0-E5CB-4308-9788-56D0BEF83B9E}">
      <dgm:prSet phldrT="[Text]" custT="1"/>
      <dgm:spPr>
        <a:ln>
          <a:solidFill>
            <a:srgbClr val="C00000"/>
          </a:solidFill>
        </a:ln>
      </dgm:spPr>
      <dgm:t>
        <a:bodyPr/>
        <a:lstStyle/>
        <a:p>
          <a:r>
            <a:rPr lang="en-US" sz="4400" dirty="0">
              <a:latin typeface="Calibri Light" panose="020F0302020204030204" pitchFamily="34" charset="0"/>
              <a:cs typeface="Calibri Light" panose="020F0302020204030204" pitchFamily="34" charset="0"/>
            </a:rPr>
            <a:t>5</a:t>
          </a:r>
        </a:p>
      </dgm:t>
    </dgm:pt>
    <dgm:pt modelId="{7BD722FF-65DB-4538-8B20-3A69C02283CF}" type="parTrans" cxnId="{3AB84F36-9676-4205-8F28-205374C31527}">
      <dgm:prSet/>
      <dgm:spPr/>
      <dgm:t>
        <a:bodyPr/>
        <a:lstStyle/>
        <a:p>
          <a:endParaRPr lang="en-US" sz="2000">
            <a:latin typeface="Calibri Light" panose="020F0302020204030204" pitchFamily="34" charset="0"/>
            <a:cs typeface="Calibri Light" panose="020F0302020204030204" pitchFamily="34" charset="0"/>
          </a:endParaRPr>
        </a:p>
      </dgm:t>
    </dgm:pt>
    <dgm:pt modelId="{0C4D5673-A2D4-4F8B-906A-0101BAEA0697}" type="sibTrans" cxnId="{3AB84F36-9676-4205-8F28-205374C31527}">
      <dgm:prSet/>
      <dgm:spPr/>
      <dgm:t>
        <a:bodyPr/>
        <a:lstStyle/>
        <a:p>
          <a:endParaRPr lang="en-US" sz="2000">
            <a:latin typeface="Calibri Light" panose="020F0302020204030204" pitchFamily="34" charset="0"/>
            <a:cs typeface="Calibri Light" panose="020F0302020204030204" pitchFamily="34" charset="0"/>
          </a:endParaRPr>
        </a:p>
      </dgm:t>
    </dgm:pt>
    <dgm:pt modelId="{03FDA9D4-8BC3-465C-BC5E-F1103C80230D}">
      <dgm:prSet phldrT="[Text]" custT="1"/>
      <dgm:spPr/>
      <dgm:t>
        <a:bodyPr/>
        <a:lstStyle/>
        <a:p>
          <a:r>
            <a:rPr lang="en-US" sz="1600" dirty="0">
              <a:latin typeface="Calibri Light" panose="020F0302020204030204" pitchFamily="34" charset="0"/>
              <a:cs typeface="Calibri Light" panose="020F0302020204030204" pitchFamily="34" charset="0"/>
            </a:rPr>
            <a:t>Evaluate the project</a:t>
          </a:r>
        </a:p>
      </dgm:t>
    </dgm:pt>
    <dgm:pt modelId="{D31309EA-F293-4069-917C-C5C841CF3A1B}" type="parTrans" cxnId="{E614B44C-D7AC-457F-A377-886B8943357A}">
      <dgm:prSet/>
      <dgm:spPr/>
      <dgm:t>
        <a:bodyPr/>
        <a:lstStyle/>
        <a:p>
          <a:endParaRPr lang="en-US" sz="2000">
            <a:latin typeface="Calibri Light" panose="020F0302020204030204" pitchFamily="34" charset="0"/>
            <a:cs typeface="Calibri Light" panose="020F0302020204030204" pitchFamily="34" charset="0"/>
          </a:endParaRPr>
        </a:p>
      </dgm:t>
    </dgm:pt>
    <dgm:pt modelId="{2F75870B-922A-4247-8F52-8268F4EBB80D}" type="sibTrans" cxnId="{E614B44C-D7AC-457F-A377-886B8943357A}">
      <dgm:prSet/>
      <dgm:spPr/>
      <dgm:t>
        <a:bodyPr/>
        <a:lstStyle/>
        <a:p>
          <a:endParaRPr lang="en-US" sz="2000">
            <a:latin typeface="Calibri Light" panose="020F0302020204030204" pitchFamily="34" charset="0"/>
            <a:cs typeface="Calibri Light" panose="020F0302020204030204" pitchFamily="34" charset="0"/>
          </a:endParaRPr>
        </a:p>
      </dgm:t>
    </dgm:pt>
    <dgm:pt modelId="{D7D0F7B2-DA39-4A3E-B315-EBBADABE6B28}" type="pres">
      <dgm:prSet presAssocID="{A4157DDE-18A7-4F79-BC75-AEB0A7E2634B}" presName="theList" presStyleCnt="0">
        <dgm:presLayoutVars>
          <dgm:dir/>
          <dgm:animLvl val="lvl"/>
          <dgm:resizeHandles val="exact"/>
        </dgm:presLayoutVars>
      </dgm:prSet>
      <dgm:spPr/>
    </dgm:pt>
    <dgm:pt modelId="{D0A7E633-55AF-4E47-85AA-93476095BDE8}" type="pres">
      <dgm:prSet presAssocID="{2E4F80F7-22BA-4D1D-8115-BD32599DC8EC}" presName="compNode" presStyleCnt="0"/>
      <dgm:spPr/>
    </dgm:pt>
    <dgm:pt modelId="{BBB8B8D0-2636-4971-B2F9-6B451A513DED}" type="pres">
      <dgm:prSet presAssocID="{2E4F80F7-22BA-4D1D-8115-BD32599DC8EC}" presName="noGeometry" presStyleCnt="0"/>
      <dgm:spPr/>
    </dgm:pt>
    <dgm:pt modelId="{BF1D9E1C-8D1C-4E1D-901D-35C671D96EC5}" type="pres">
      <dgm:prSet presAssocID="{2E4F80F7-22BA-4D1D-8115-BD32599DC8EC}" presName="childTextVisible" presStyleLbl="bgAccFollowNode1" presStyleIdx="0" presStyleCnt="5" custScaleX="128284" custScaleY="144477">
        <dgm:presLayoutVars>
          <dgm:bulletEnabled val="1"/>
        </dgm:presLayoutVars>
      </dgm:prSet>
      <dgm:spPr/>
    </dgm:pt>
    <dgm:pt modelId="{73E4E4AC-0FDA-47C5-80DC-C7727927E2F8}" type="pres">
      <dgm:prSet presAssocID="{2E4F80F7-22BA-4D1D-8115-BD32599DC8EC}" presName="childTextHidden" presStyleLbl="bgAccFollowNode1" presStyleIdx="0" presStyleCnt="5"/>
      <dgm:spPr/>
    </dgm:pt>
    <dgm:pt modelId="{AA03D64D-A05E-45FD-9189-2D34077FA658}" type="pres">
      <dgm:prSet presAssocID="{2E4F80F7-22BA-4D1D-8115-BD32599DC8EC}" presName="parentText" presStyleLbl="node1" presStyleIdx="0" presStyleCnt="5" custScaleX="73357" custScaleY="128046" custLinFactNeighborX="-9565">
        <dgm:presLayoutVars>
          <dgm:chMax val="1"/>
          <dgm:bulletEnabled val="1"/>
        </dgm:presLayoutVars>
      </dgm:prSet>
      <dgm:spPr/>
    </dgm:pt>
    <dgm:pt modelId="{DE699A87-7FE8-46D3-BF0E-C85E5F784A98}" type="pres">
      <dgm:prSet presAssocID="{2E4F80F7-22BA-4D1D-8115-BD32599DC8EC}" presName="aSpace" presStyleCnt="0"/>
      <dgm:spPr/>
    </dgm:pt>
    <dgm:pt modelId="{1630CEAC-3078-4302-A70F-D7DC24D64004}" type="pres">
      <dgm:prSet presAssocID="{3171E5EA-15E5-4263-832E-57F02112130B}" presName="compNode" presStyleCnt="0"/>
      <dgm:spPr/>
    </dgm:pt>
    <dgm:pt modelId="{1E74FBC9-4121-42C2-BECD-81BA6C39C38F}" type="pres">
      <dgm:prSet presAssocID="{3171E5EA-15E5-4263-832E-57F02112130B}" presName="noGeometry" presStyleCnt="0"/>
      <dgm:spPr/>
    </dgm:pt>
    <dgm:pt modelId="{14E91202-0E24-4D3A-AD12-52DBCF44806C}" type="pres">
      <dgm:prSet presAssocID="{3171E5EA-15E5-4263-832E-57F02112130B}" presName="childTextVisible" presStyleLbl="bgAccFollowNode1" presStyleIdx="1" presStyleCnt="5" custScaleX="128284" custScaleY="144477">
        <dgm:presLayoutVars>
          <dgm:bulletEnabled val="1"/>
        </dgm:presLayoutVars>
      </dgm:prSet>
      <dgm:spPr/>
    </dgm:pt>
    <dgm:pt modelId="{2F2FEB80-A4E9-4D03-B564-67096101078C}" type="pres">
      <dgm:prSet presAssocID="{3171E5EA-15E5-4263-832E-57F02112130B}" presName="childTextHidden" presStyleLbl="bgAccFollowNode1" presStyleIdx="1" presStyleCnt="5"/>
      <dgm:spPr/>
    </dgm:pt>
    <dgm:pt modelId="{BF225855-1A4F-465F-8B77-21CE2FED54CE}" type="pres">
      <dgm:prSet presAssocID="{3171E5EA-15E5-4263-832E-57F02112130B}" presName="parentText" presStyleLbl="node1" presStyleIdx="1" presStyleCnt="5" custScaleX="73357" custScaleY="128046" custLinFactNeighborX="-9565">
        <dgm:presLayoutVars>
          <dgm:chMax val="1"/>
          <dgm:bulletEnabled val="1"/>
        </dgm:presLayoutVars>
      </dgm:prSet>
      <dgm:spPr/>
    </dgm:pt>
    <dgm:pt modelId="{250A018E-D3E4-420A-8C7F-3FEE49064F7E}" type="pres">
      <dgm:prSet presAssocID="{3171E5EA-15E5-4263-832E-57F02112130B}" presName="aSpace" presStyleCnt="0"/>
      <dgm:spPr/>
    </dgm:pt>
    <dgm:pt modelId="{974C1684-BCA0-48CE-8E9F-DA37569CA495}" type="pres">
      <dgm:prSet presAssocID="{40CD949E-4E68-469A-A07E-7856E92A5F1E}" presName="compNode" presStyleCnt="0"/>
      <dgm:spPr/>
    </dgm:pt>
    <dgm:pt modelId="{D8F210B5-3AA2-4E70-9967-C90D526AB68C}" type="pres">
      <dgm:prSet presAssocID="{40CD949E-4E68-469A-A07E-7856E92A5F1E}" presName="noGeometry" presStyleCnt="0"/>
      <dgm:spPr/>
    </dgm:pt>
    <dgm:pt modelId="{B883FFFD-8A9F-4603-BBF3-25CB23DBAF9B}" type="pres">
      <dgm:prSet presAssocID="{40CD949E-4E68-469A-A07E-7856E92A5F1E}" presName="childTextVisible" presStyleLbl="bgAccFollowNode1" presStyleIdx="2" presStyleCnt="5" custScaleX="128284" custScaleY="144477">
        <dgm:presLayoutVars>
          <dgm:bulletEnabled val="1"/>
        </dgm:presLayoutVars>
      </dgm:prSet>
      <dgm:spPr/>
    </dgm:pt>
    <dgm:pt modelId="{2D4E8652-4E21-40F3-9ACD-9A9997A606BC}" type="pres">
      <dgm:prSet presAssocID="{40CD949E-4E68-469A-A07E-7856E92A5F1E}" presName="childTextHidden" presStyleLbl="bgAccFollowNode1" presStyleIdx="2" presStyleCnt="5"/>
      <dgm:spPr/>
    </dgm:pt>
    <dgm:pt modelId="{6A6DFD73-C920-4DCC-B613-35885624833F}" type="pres">
      <dgm:prSet presAssocID="{40CD949E-4E68-469A-A07E-7856E92A5F1E}" presName="parentText" presStyleLbl="node1" presStyleIdx="2" presStyleCnt="5" custScaleX="73357" custScaleY="128046" custLinFactNeighborX="-9565">
        <dgm:presLayoutVars>
          <dgm:chMax val="1"/>
          <dgm:bulletEnabled val="1"/>
        </dgm:presLayoutVars>
      </dgm:prSet>
      <dgm:spPr/>
    </dgm:pt>
    <dgm:pt modelId="{ED7D353D-9F80-4136-B682-B18B01FB3D20}" type="pres">
      <dgm:prSet presAssocID="{40CD949E-4E68-469A-A07E-7856E92A5F1E}" presName="aSpace" presStyleCnt="0"/>
      <dgm:spPr/>
    </dgm:pt>
    <dgm:pt modelId="{F45981BA-8A28-41BD-906F-E85E426C4E09}" type="pres">
      <dgm:prSet presAssocID="{BE5A1027-03DE-4AEF-9464-93C5661F65DF}" presName="compNode" presStyleCnt="0"/>
      <dgm:spPr/>
    </dgm:pt>
    <dgm:pt modelId="{629F0E16-13E7-4D13-9F22-7DC5E1E3E35B}" type="pres">
      <dgm:prSet presAssocID="{BE5A1027-03DE-4AEF-9464-93C5661F65DF}" presName="noGeometry" presStyleCnt="0"/>
      <dgm:spPr/>
    </dgm:pt>
    <dgm:pt modelId="{B70710B6-6B01-4682-BF55-E4F5A5B4F942}" type="pres">
      <dgm:prSet presAssocID="{BE5A1027-03DE-4AEF-9464-93C5661F65DF}" presName="childTextVisible" presStyleLbl="bgAccFollowNode1" presStyleIdx="3" presStyleCnt="5" custScaleX="128284" custScaleY="144477">
        <dgm:presLayoutVars>
          <dgm:bulletEnabled val="1"/>
        </dgm:presLayoutVars>
      </dgm:prSet>
      <dgm:spPr/>
    </dgm:pt>
    <dgm:pt modelId="{F75DC48F-DE03-4AF0-B43D-C1D7D652B60A}" type="pres">
      <dgm:prSet presAssocID="{BE5A1027-03DE-4AEF-9464-93C5661F65DF}" presName="childTextHidden" presStyleLbl="bgAccFollowNode1" presStyleIdx="3" presStyleCnt="5"/>
      <dgm:spPr/>
    </dgm:pt>
    <dgm:pt modelId="{676EB5C4-DA08-4E2A-8274-C83E256BDB52}" type="pres">
      <dgm:prSet presAssocID="{BE5A1027-03DE-4AEF-9464-93C5661F65DF}" presName="parentText" presStyleLbl="node1" presStyleIdx="3" presStyleCnt="5" custScaleX="73357" custScaleY="128046" custLinFactNeighborX="-9565">
        <dgm:presLayoutVars>
          <dgm:chMax val="1"/>
          <dgm:bulletEnabled val="1"/>
        </dgm:presLayoutVars>
      </dgm:prSet>
      <dgm:spPr/>
    </dgm:pt>
    <dgm:pt modelId="{15C8CBD3-EC55-4E85-8BAB-53088C6386AF}" type="pres">
      <dgm:prSet presAssocID="{BE5A1027-03DE-4AEF-9464-93C5661F65DF}" presName="aSpace" presStyleCnt="0"/>
      <dgm:spPr/>
    </dgm:pt>
    <dgm:pt modelId="{80E68615-0D9A-45E4-A1AA-8638F0345776}" type="pres">
      <dgm:prSet presAssocID="{04E9E2A0-E5CB-4308-9788-56D0BEF83B9E}" presName="compNode" presStyleCnt="0"/>
      <dgm:spPr/>
    </dgm:pt>
    <dgm:pt modelId="{9A24332B-DCB1-4C7C-998C-2FB45DCE2ABF}" type="pres">
      <dgm:prSet presAssocID="{04E9E2A0-E5CB-4308-9788-56D0BEF83B9E}" presName="noGeometry" presStyleCnt="0"/>
      <dgm:spPr/>
    </dgm:pt>
    <dgm:pt modelId="{860F09E5-3ADE-4479-A778-38D183A2D806}" type="pres">
      <dgm:prSet presAssocID="{04E9E2A0-E5CB-4308-9788-56D0BEF83B9E}" presName="childTextVisible" presStyleLbl="bgAccFollowNode1" presStyleIdx="4" presStyleCnt="5" custScaleX="128284" custScaleY="144477">
        <dgm:presLayoutVars>
          <dgm:bulletEnabled val="1"/>
        </dgm:presLayoutVars>
      </dgm:prSet>
      <dgm:spPr/>
    </dgm:pt>
    <dgm:pt modelId="{8391AE9A-FBB0-46F6-A1C2-50FDB7201071}" type="pres">
      <dgm:prSet presAssocID="{04E9E2A0-E5CB-4308-9788-56D0BEF83B9E}" presName="childTextHidden" presStyleLbl="bgAccFollowNode1" presStyleIdx="4" presStyleCnt="5"/>
      <dgm:spPr/>
    </dgm:pt>
    <dgm:pt modelId="{30FC4048-7F4E-484C-890C-B324EDC83D94}" type="pres">
      <dgm:prSet presAssocID="{04E9E2A0-E5CB-4308-9788-56D0BEF83B9E}" presName="parentText" presStyleLbl="node1" presStyleIdx="4" presStyleCnt="5" custScaleX="73357" custScaleY="128046" custLinFactNeighborX="-9565">
        <dgm:presLayoutVars>
          <dgm:chMax val="1"/>
          <dgm:bulletEnabled val="1"/>
        </dgm:presLayoutVars>
      </dgm:prSet>
      <dgm:spPr/>
    </dgm:pt>
  </dgm:ptLst>
  <dgm:cxnLst>
    <dgm:cxn modelId="{DF72121C-0EDD-4F39-9A4D-5454FFD89EBF}" srcId="{2E4F80F7-22BA-4D1D-8115-BD32599DC8EC}" destId="{2FB5B77D-42B7-4D37-BF68-B6A12A5CFB5F}" srcOrd="0" destOrd="0" parTransId="{78D5824F-630E-4B55-86D0-AAEC51453E01}" sibTransId="{A6318918-193D-4A89-8644-FFBBF29EAA2D}"/>
    <dgm:cxn modelId="{B0F60E1D-F469-4DA7-838F-2F5BCB8EFDFB}" type="presOf" srcId="{03FDA9D4-8BC3-465C-BC5E-F1103C80230D}" destId="{8391AE9A-FBB0-46F6-A1C2-50FDB7201071}" srcOrd="1" destOrd="0" presId="urn:microsoft.com/office/officeart/2005/8/layout/hProcess6"/>
    <dgm:cxn modelId="{C29F2C25-6A2B-4CAE-9466-44A373FB11F6}" srcId="{A4157DDE-18A7-4F79-BC75-AEB0A7E2634B}" destId="{BE5A1027-03DE-4AEF-9464-93C5661F65DF}" srcOrd="3" destOrd="0" parTransId="{941E0955-E6A9-4FD8-B4CC-4C1E824CCC79}" sibTransId="{3F33E083-C853-4F1C-8CE6-3E3F88820605}"/>
    <dgm:cxn modelId="{C67BFB2E-2022-42B9-93DE-4F9C6A22C230}" srcId="{A4157DDE-18A7-4F79-BC75-AEB0A7E2634B}" destId="{2E4F80F7-22BA-4D1D-8115-BD32599DC8EC}" srcOrd="0" destOrd="0" parTransId="{65A0A76E-552B-4078-A32F-1DEFFB1638A5}" sibTransId="{271A0209-03CC-4440-A309-C2BC18ACE4E8}"/>
    <dgm:cxn modelId="{3AB84F36-9676-4205-8F28-205374C31527}" srcId="{A4157DDE-18A7-4F79-BC75-AEB0A7E2634B}" destId="{04E9E2A0-E5CB-4308-9788-56D0BEF83B9E}" srcOrd="4" destOrd="0" parTransId="{7BD722FF-65DB-4538-8B20-3A69C02283CF}" sibTransId="{0C4D5673-A2D4-4F8B-906A-0101BAEA0697}"/>
    <dgm:cxn modelId="{E614B44C-D7AC-457F-A377-886B8943357A}" srcId="{04E9E2A0-E5CB-4308-9788-56D0BEF83B9E}" destId="{03FDA9D4-8BC3-465C-BC5E-F1103C80230D}" srcOrd="0" destOrd="0" parTransId="{D31309EA-F293-4069-917C-C5C841CF3A1B}" sibTransId="{2F75870B-922A-4247-8F52-8268F4EBB80D}"/>
    <dgm:cxn modelId="{B0FF2E52-3856-403B-8C51-688B283B2B2F}" type="presOf" srcId="{C4D4688C-F0D2-4396-9B3C-CCA41D6AA05C}" destId="{14E91202-0E24-4D3A-AD12-52DBCF44806C}" srcOrd="0" destOrd="0" presId="urn:microsoft.com/office/officeart/2005/8/layout/hProcess6"/>
    <dgm:cxn modelId="{73488957-0898-4180-AC9C-D3E7AC5415BD}" type="presOf" srcId="{2E4F80F7-22BA-4D1D-8115-BD32599DC8EC}" destId="{AA03D64D-A05E-45FD-9189-2D34077FA658}" srcOrd="0" destOrd="0" presId="urn:microsoft.com/office/officeart/2005/8/layout/hProcess6"/>
    <dgm:cxn modelId="{35D39D70-44E9-443D-AFE6-39C05D2EF95B}" type="presOf" srcId="{EAFDD95C-4D0F-4838-AC23-85146FE9D16E}" destId="{2D4E8652-4E21-40F3-9ACD-9A9997A606BC}" srcOrd="1" destOrd="0" presId="urn:microsoft.com/office/officeart/2005/8/layout/hProcess6"/>
    <dgm:cxn modelId="{8950907B-1A72-48F8-98BE-F222ED425752}" type="presOf" srcId="{3171E5EA-15E5-4263-832E-57F02112130B}" destId="{BF225855-1A4F-465F-8B77-21CE2FED54CE}" srcOrd="0" destOrd="0" presId="urn:microsoft.com/office/officeart/2005/8/layout/hProcess6"/>
    <dgm:cxn modelId="{D9428B7C-4923-41CD-B175-DB2ABD8D40C5}" type="presOf" srcId="{C4D4688C-F0D2-4396-9B3C-CCA41D6AA05C}" destId="{2F2FEB80-A4E9-4D03-B564-67096101078C}" srcOrd="1" destOrd="0" presId="urn:microsoft.com/office/officeart/2005/8/layout/hProcess6"/>
    <dgm:cxn modelId="{C3C54E8D-6892-4FB4-9780-61B93F1BFB8C}" type="presOf" srcId="{03FDA9D4-8BC3-465C-BC5E-F1103C80230D}" destId="{860F09E5-3ADE-4479-A778-38D183A2D806}" srcOrd="0" destOrd="0" presId="urn:microsoft.com/office/officeart/2005/8/layout/hProcess6"/>
    <dgm:cxn modelId="{56F3BC91-3D31-400A-A8F2-413B13C939BF}" srcId="{3171E5EA-15E5-4263-832E-57F02112130B}" destId="{C4D4688C-F0D2-4396-9B3C-CCA41D6AA05C}" srcOrd="0" destOrd="0" parTransId="{4FEA81B1-824B-4EEA-A988-C860A191CA26}" sibTransId="{5B021ACE-8CA7-487C-AEB2-2F9FBDC6FEA7}"/>
    <dgm:cxn modelId="{A5ADD395-D23C-4B1E-B409-B1E8B278D896}" type="presOf" srcId="{40CD949E-4E68-469A-A07E-7856E92A5F1E}" destId="{6A6DFD73-C920-4DCC-B613-35885624833F}" srcOrd="0" destOrd="0" presId="urn:microsoft.com/office/officeart/2005/8/layout/hProcess6"/>
    <dgm:cxn modelId="{5D26C099-E349-4262-B60A-C96B229C25DE}" type="presOf" srcId="{D3DF3DB3-886A-4495-9633-BB6093BA8DC7}" destId="{B70710B6-6B01-4682-BF55-E4F5A5B4F942}" srcOrd="0" destOrd="0" presId="urn:microsoft.com/office/officeart/2005/8/layout/hProcess6"/>
    <dgm:cxn modelId="{A20FACA5-D967-4C9C-BD1C-B79D4C00610D}" type="presOf" srcId="{2FB5B77D-42B7-4D37-BF68-B6A12A5CFB5F}" destId="{73E4E4AC-0FDA-47C5-80DC-C7727927E2F8}" srcOrd="1" destOrd="0" presId="urn:microsoft.com/office/officeart/2005/8/layout/hProcess6"/>
    <dgm:cxn modelId="{323FDEA6-ED26-4D59-8C09-24BE261CF817}" type="presOf" srcId="{D3DF3DB3-886A-4495-9633-BB6093BA8DC7}" destId="{F75DC48F-DE03-4AF0-B43D-C1D7D652B60A}" srcOrd="1" destOrd="0" presId="urn:microsoft.com/office/officeart/2005/8/layout/hProcess6"/>
    <dgm:cxn modelId="{93A88CA7-B097-4059-90C2-9B44DFC71102}" type="presOf" srcId="{04E9E2A0-E5CB-4308-9788-56D0BEF83B9E}" destId="{30FC4048-7F4E-484C-890C-B324EDC83D94}" srcOrd="0" destOrd="0" presId="urn:microsoft.com/office/officeart/2005/8/layout/hProcess6"/>
    <dgm:cxn modelId="{04DD34A9-24FB-4A41-A293-6DEF85A1D37C}" type="presOf" srcId="{2FB5B77D-42B7-4D37-BF68-B6A12A5CFB5F}" destId="{BF1D9E1C-8D1C-4E1D-901D-35C671D96EC5}" srcOrd="0" destOrd="0" presId="urn:microsoft.com/office/officeart/2005/8/layout/hProcess6"/>
    <dgm:cxn modelId="{82C08FC3-F391-4B0A-9077-D88A9EF3D07D}" type="presOf" srcId="{EAFDD95C-4D0F-4838-AC23-85146FE9D16E}" destId="{B883FFFD-8A9F-4603-BBF3-25CB23DBAF9B}" srcOrd="0" destOrd="0" presId="urn:microsoft.com/office/officeart/2005/8/layout/hProcess6"/>
    <dgm:cxn modelId="{1957E0C7-704F-4225-86E3-0713F82E44C1}" srcId="{BE5A1027-03DE-4AEF-9464-93C5661F65DF}" destId="{D3DF3DB3-886A-4495-9633-BB6093BA8DC7}" srcOrd="0" destOrd="0" parTransId="{115C6BC0-A7F5-4BE3-82AB-A885EBFD00EE}" sibTransId="{CE82CAFD-5144-4987-887B-6A27467AB3A7}"/>
    <dgm:cxn modelId="{549D25C8-F55B-4777-8E08-AD34D2E35F6D}" srcId="{A4157DDE-18A7-4F79-BC75-AEB0A7E2634B}" destId="{3171E5EA-15E5-4263-832E-57F02112130B}" srcOrd="1" destOrd="0" parTransId="{C234A43B-C090-4DED-98DA-45F8857989E4}" sibTransId="{D5B11CB6-CB59-49D3-95B7-C6183FB10B0A}"/>
    <dgm:cxn modelId="{DF847BD9-8A89-4DFA-8814-4105ED30CE30}" srcId="{40CD949E-4E68-469A-A07E-7856E92A5F1E}" destId="{EAFDD95C-4D0F-4838-AC23-85146FE9D16E}" srcOrd="0" destOrd="0" parTransId="{BCA86D26-0B57-4FC3-B6DF-2DC3467911F7}" sibTransId="{CE71BD5C-5EBE-4170-9420-D5E08D2988D1}"/>
    <dgm:cxn modelId="{55B15DEC-7CE0-41F1-9879-9A182F5DD9D9}" type="presOf" srcId="{BE5A1027-03DE-4AEF-9464-93C5661F65DF}" destId="{676EB5C4-DA08-4E2A-8274-C83E256BDB52}" srcOrd="0" destOrd="0" presId="urn:microsoft.com/office/officeart/2005/8/layout/hProcess6"/>
    <dgm:cxn modelId="{5C1ED0EC-1E38-4E04-BF41-C52B29791EC3}" type="presOf" srcId="{A4157DDE-18A7-4F79-BC75-AEB0A7E2634B}" destId="{D7D0F7B2-DA39-4A3E-B315-EBBADABE6B28}" srcOrd="0" destOrd="0" presId="urn:microsoft.com/office/officeart/2005/8/layout/hProcess6"/>
    <dgm:cxn modelId="{0134FFFB-2241-42BB-8FA8-09DEBB482252}" srcId="{A4157DDE-18A7-4F79-BC75-AEB0A7E2634B}" destId="{40CD949E-4E68-469A-A07E-7856E92A5F1E}" srcOrd="2" destOrd="0" parTransId="{6C0C76D5-830F-4B21-94C4-7961A209B250}" sibTransId="{835CA900-6E1C-4AD4-97AC-E2F5EB10F394}"/>
    <dgm:cxn modelId="{301298D0-0A21-4606-978C-FE9BD9DB9959}" type="presParOf" srcId="{D7D0F7B2-DA39-4A3E-B315-EBBADABE6B28}" destId="{D0A7E633-55AF-4E47-85AA-93476095BDE8}" srcOrd="0" destOrd="0" presId="urn:microsoft.com/office/officeart/2005/8/layout/hProcess6"/>
    <dgm:cxn modelId="{047E9C98-3F4E-4D13-A0D6-DD1BB3DF5E22}" type="presParOf" srcId="{D0A7E633-55AF-4E47-85AA-93476095BDE8}" destId="{BBB8B8D0-2636-4971-B2F9-6B451A513DED}" srcOrd="0" destOrd="0" presId="urn:microsoft.com/office/officeart/2005/8/layout/hProcess6"/>
    <dgm:cxn modelId="{ED4AB631-7C5F-4E0F-8B7A-71DA2F124A3A}" type="presParOf" srcId="{D0A7E633-55AF-4E47-85AA-93476095BDE8}" destId="{BF1D9E1C-8D1C-4E1D-901D-35C671D96EC5}" srcOrd="1" destOrd="0" presId="urn:microsoft.com/office/officeart/2005/8/layout/hProcess6"/>
    <dgm:cxn modelId="{0321B726-FBE5-4B46-B19E-380DC6B42745}" type="presParOf" srcId="{D0A7E633-55AF-4E47-85AA-93476095BDE8}" destId="{73E4E4AC-0FDA-47C5-80DC-C7727927E2F8}" srcOrd="2" destOrd="0" presId="urn:microsoft.com/office/officeart/2005/8/layout/hProcess6"/>
    <dgm:cxn modelId="{849AF74F-A681-4242-8580-6F59744A27E5}" type="presParOf" srcId="{D0A7E633-55AF-4E47-85AA-93476095BDE8}" destId="{AA03D64D-A05E-45FD-9189-2D34077FA658}" srcOrd="3" destOrd="0" presId="urn:microsoft.com/office/officeart/2005/8/layout/hProcess6"/>
    <dgm:cxn modelId="{C1420B93-2E5C-4D7D-A7BF-C0E919B7E830}" type="presParOf" srcId="{D7D0F7B2-DA39-4A3E-B315-EBBADABE6B28}" destId="{DE699A87-7FE8-46D3-BF0E-C85E5F784A98}" srcOrd="1" destOrd="0" presId="urn:microsoft.com/office/officeart/2005/8/layout/hProcess6"/>
    <dgm:cxn modelId="{02A822D3-23ED-43F8-B681-5FA802B20376}" type="presParOf" srcId="{D7D0F7B2-DA39-4A3E-B315-EBBADABE6B28}" destId="{1630CEAC-3078-4302-A70F-D7DC24D64004}" srcOrd="2" destOrd="0" presId="urn:microsoft.com/office/officeart/2005/8/layout/hProcess6"/>
    <dgm:cxn modelId="{E9983ECD-7F40-4285-9F83-26FF08A6FB2E}" type="presParOf" srcId="{1630CEAC-3078-4302-A70F-D7DC24D64004}" destId="{1E74FBC9-4121-42C2-BECD-81BA6C39C38F}" srcOrd="0" destOrd="0" presId="urn:microsoft.com/office/officeart/2005/8/layout/hProcess6"/>
    <dgm:cxn modelId="{B3EB0DDE-2DCF-4130-ABDB-551380A551FF}" type="presParOf" srcId="{1630CEAC-3078-4302-A70F-D7DC24D64004}" destId="{14E91202-0E24-4D3A-AD12-52DBCF44806C}" srcOrd="1" destOrd="0" presId="urn:microsoft.com/office/officeart/2005/8/layout/hProcess6"/>
    <dgm:cxn modelId="{958FC5D2-5153-4C34-8DD1-3840277C645D}" type="presParOf" srcId="{1630CEAC-3078-4302-A70F-D7DC24D64004}" destId="{2F2FEB80-A4E9-4D03-B564-67096101078C}" srcOrd="2" destOrd="0" presId="urn:microsoft.com/office/officeart/2005/8/layout/hProcess6"/>
    <dgm:cxn modelId="{12F6CA67-52DF-4762-BB95-DD67097E5224}" type="presParOf" srcId="{1630CEAC-3078-4302-A70F-D7DC24D64004}" destId="{BF225855-1A4F-465F-8B77-21CE2FED54CE}" srcOrd="3" destOrd="0" presId="urn:microsoft.com/office/officeart/2005/8/layout/hProcess6"/>
    <dgm:cxn modelId="{52C75166-5E00-43EF-8665-C4057CAFC203}" type="presParOf" srcId="{D7D0F7B2-DA39-4A3E-B315-EBBADABE6B28}" destId="{250A018E-D3E4-420A-8C7F-3FEE49064F7E}" srcOrd="3" destOrd="0" presId="urn:microsoft.com/office/officeart/2005/8/layout/hProcess6"/>
    <dgm:cxn modelId="{211B8690-4D7B-4A3B-BB61-40752BBB189E}" type="presParOf" srcId="{D7D0F7B2-DA39-4A3E-B315-EBBADABE6B28}" destId="{974C1684-BCA0-48CE-8E9F-DA37569CA495}" srcOrd="4" destOrd="0" presId="urn:microsoft.com/office/officeart/2005/8/layout/hProcess6"/>
    <dgm:cxn modelId="{344207A6-2057-4564-8511-3EF22722B251}" type="presParOf" srcId="{974C1684-BCA0-48CE-8E9F-DA37569CA495}" destId="{D8F210B5-3AA2-4E70-9967-C90D526AB68C}" srcOrd="0" destOrd="0" presId="urn:microsoft.com/office/officeart/2005/8/layout/hProcess6"/>
    <dgm:cxn modelId="{780D3BF7-2AD1-4D59-B1D6-CDACE0AC799E}" type="presParOf" srcId="{974C1684-BCA0-48CE-8E9F-DA37569CA495}" destId="{B883FFFD-8A9F-4603-BBF3-25CB23DBAF9B}" srcOrd="1" destOrd="0" presId="urn:microsoft.com/office/officeart/2005/8/layout/hProcess6"/>
    <dgm:cxn modelId="{095157E2-5514-48A5-9E50-BC94B37A1BF0}" type="presParOf" srcId="{974C1684-BCA0-48CE-8E9F-DA37569CA495}" destId="{2D4E8652-4E21-40F3-9ACD-9A9997A606BC}" srcOrd="2" destOrd="0" presId="urn:microsoft.com/office/officeart/2005/8/layout/hProcess6"/>
    <dgm:cxn modelId="{947C4A02-9B5E-4985-8D3A-F098807C9A0D}" type="presParOf" srcId="{974C1684-BCA0-48CE-8E9F-DA37569CA495}" destId="{6A6DFD73-C920-4DCC-B613-35885624833F}" srcOrd="3" destOrd="0" presId="urn:microsoft.com/office/officeart/2005/8/layout/hProcess6"/>
    <dgm:cxn modelId="{AFD4FAD3-5A2F-4569-9DEE-3D958A684CDE}" type="presParOf" srcId="{D7D0F7B2-DA39-4A3E-B315-EBBADABE6B28}" destId="{ED7D353D-9F80-4136-B682-B18B01FB3D20}" srcOrd="5" destOrd="0" presId="urn:microsoft.com/office/officeart/2005/8/layout/hProcess6"/>
    <dgm:cxn modelId="{364EA4D1-6CE4-497D-A3AE-9100A9D348F7}" type="presParOf" srcId="{D7D0F7B2-DA39-4A3E-B315-EBBADABE6B28}" destId="{F45981BA-8A28-41BD-906F-E85E426C4E09}" srcOrd="6" destOrd="0" presId="urn:microsoft.com/office/officeart/2005/8/layout/hProcess6"/>
    <dgm:cxn modelId="{CCCA3A07-1A1C-42F9-91FD-BE6735FA9666}" type="presParOf" srcId="{F45981BA-8A28-41BD-906F-E85E426C4E09}" destId="{629F0E16-13E7-4D13-9F22-7DC5E1E3E35B}" srcOrd="0" destOrd="0" presId="urn:microsoft.com/office/officeart/2005/8/layout/hProcess6"/>
    <dgm:cxn modelId="{F81E133D-CC0F-4A04-8CBB-257996B68EF4}" type="presParOf" srcId="{F45981BA-8A28-41BD-906F-E85E426C4E09}" destId="{B70710B6-6B01-4682-BF55-E4F5A5B4F942}" srcOrd="1" destOrd="0" presId="urn:microsoft.com/office/officeart/2005/8/layout/hProcess6"/>
    <dgm:cxn modelId="{B1E680C8-3C36-4B23-BEEB-03D7A00C42AF}" type="presParOf" srcId="{F45981BA-8A28-41BD-906F-E85E426C4E09}" destId="{F75DC48F-DE03-4AF0-B43D-C1D7D652B60A}" srcOrd="2" destOrd="0" presId="urn:microsoft.com/office/officeart/2005/8/layout/hProcess6"/>
    <dgm:cxn modelId="{BF7713AE-F7BC-4D8B-BC8F-674EBB52C165}" type="presParOf" srcId="{F45981BA-8A28-41BD-906F-E85E426C4E09}" destId="{676EB5C4-DA08-4E2A-8274-C83E256BDB52}" srcOrd="3" destOrd="0" presId="urn:microsoft.com/office/officeart/2005/8/layout/hProcess6"/>
    <dgm:cxn modelId="{04F7E32E-00BF-41CE-AD28-F413154140C3}" type="presParOf" srcId="{D7D0F7B2-DA39-4A3E-B315-EBBADABE6B28}" destId="{15C8CBD3-EC55-4E85-8BAB-53088C6386AF}" srcOrd="7" destOrd="0" presId="urn:microsoft.com/office/officeart/2005/8/layout/hProcess6"/>
    <dgm:cxn modelId="{DE666398-E7A0-42DB-9EF7-63CA33C92A5E}" type="presParOf" srcId="{D7D0F7B2-DA39-4A3E-B315-EBBADABE6B28}" destId="{80E68615-0D9A-45E4-A1AA-8638F0345776}" srcOrd="8" destOrd="0" presId="urn:microsoft.com/office/officeart/2005/8/layout/hProcess6"/>
    <dgm:cxn modelId="{4096AC16-9156-4D87-A551-B3288BC99D89}" type="presParOf" srcId="{80E68615-0D9A-45E4-A1AA-8638F0345776}" destId="{9A24332B-DCB1-4C7C-998C-2FB45DCE2ABF}" srcOrd="0" destOrd="0" presId="urn:microsoft.com/office/officeart/2005/8/layout/hProcess6"/>
    <dgm:cxn modelId="{86DA9337-DA1C-473A-B391-80B6BBA989C1}" type="presParOf" srcId="{80E68615-0D9A-45E4-A1AA-8638F0345776}" destId="{860F09E5-3ADE-4479-A778-38D183A2D806}" srcOrd="1" destOrd="0" presId="urn:microsoft.com/office/officeart/2005/8/layout/hProcess6"/>
    <dgm:cxn modelId="{C87AE4AC-85AC-45FE-9C7C-6E9BFF6CF375}" type="presParOf" srcId="{80E68615-0D9A-45E4-A1AA-8638F0345776}" destId="{8391AE9A-FBB0-46F6-A1C2-50FDB7201071}" srcOrd="2" destOrd="0" presId="urn:microsoft.com/office/officeart/2005/8/layout/hProcess6"/>
    <dgm:cxn modelId="{E979A7AF-C929-4E51-8A09-E86AF882897F}" type="presParOf" srcId="{80E68615-0D9A-45E4-A1AA-8638F0345776}" destId="{30FC4048-7F4E-484C-890C-B324EDC83D94}"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7BD69C-D5E0-4868-BD7F-FBACAC20EEE7}" type="doc">
      <dgm:prSet loTypeId="urn:microsoft.com/office/officeart/2005/8/layout/process1" loCatId="process" qsTypeId="urn:microsoft.com/office/officeart/2005/8/quickstyle/simple1" qsCatId="simple" csTypeId="urn:microsoft.com/office/officeart/2005/8/colors/accent1_2" csCatId="accent1" phldr="1"/>
      <dgm:spPr/>
    </dgm:pt>
    <dgm:pt modelId="{D45BCCA7-2501-4234-BF4E-8BBBBEBD6CC5}">
      <dgm:prSet phldrT="[Text]"/>
      <dgm:spPr/>
      <dgm:t>
        <a:bodyPr/>
        <a:lstStyle/>
        <a:p>
          <a:r>
            <a:rPr lang="en-US" b="1" dirty="0"/>
            <a:t>Friday </a:t>
          </a:r>
          <a:br>
            <a:rPr lang="en-US" b="1" dirty="0"/>
          </a:br>
          <a:r>
            <a:rPr lang="en-US" b="1" dirty="0"/>
            <a:t>February 18</a:t>
          </a:r>
          <a:r>
            <a:rPr lang="en-US" b="1" baseline="30000" dirty="0"/>
            <a:t>th</a:t>
          </a:r>
        </a:p>
        <a:p>
          <a:endParaRPr lang="en-US" b="1" dirty="0"/>
        </a:p>
        <a:p>
          <a:r>
            <a:rPr lang="en-US" b="1" dirty="0"/>
            <a:t> </a:t>
          </a:r>
        </a:p>
        <a:p>
          <a:r>
            <a:rPr lang="en-US" dirty="0">
              <a:solidFill>
                <a:srgbClr val="C00000"/>
              </a:solidFill>
            </a:rPr>
            <a:t>Proposals Due </a:t>
          </a:r>
          <a:br>
            <a:rPr lang="en-US" dirty="0">
              <a:solidFill>
                <a:srgbClr val="C00000"/>
              </a:solidFill>
            </a:rPr>
          </a:br>
          <a:r>
            <a:rPr lang="en-US" dirty="0">
              <a:solidFill>
                <a:srgbClr val="C00000"/>
              </a:solidFill>
            </a:rPr>
            <a:t>12:00 Noon</a:t>
          </a:r>
        </a:p>
      </dgm:t>
    </dgm:pt>
    <dgm:pt modelId="{13374473-147A-48D4-A837-DEDC76814F9D}" type="parTrans" cxnId="{08F3BDCE-9CA3-4942-8781-1CE497E9331B}">
      <dgm:prSet/>
      <dgm:spPr/>
      <dgm:t>
        <a:bodyPr/>
        <a:lstStyle/>
        <a:p>
          <a:endParaRPr lang="en-US"/>
        </a:p>
      </dgm:t>
    </dgm:pt>
    <dgm:pt modelId="{8596AAA4-5608-425E-8626-57C8F2EAEF9F}" type="sibTrans" cxnId="{08F3BDCE-9CA3-4942-8781-1CE497E9331B}">
      <dgm:prSet/>
      <dgm:spPr/>
      <dgm:t>
        <a:bodyPr/>
        <a:lstStyle/>
        <a:p>
          <a:endParaRPr lang="en-US"/>
        </a:p>
      </dgm:t>
    </dgm:pt>
    <dgm:pt modelId="{1CF4E38D-28B5-4DE1-A336-B8468EECC167}">
      <dgm:prSet phldrT="[Text]"/>
      <dgm:spPr/>
      <dgm:t>
        <a:bodyPr/>
        <a:lstStyle/>
        <a:p>
          <a:r>
            <a:rPr lang="en-US" b="1" dirty="0"/>
            <a:t>Friday </a:t>
          </a:r>
          <a:br>
            <a:rPr lang="en-US" b="1" dirty="0"/>
          </a:br>
          <a:r>
            <a:rPr lang="en-US" b="1"/>
            <a:t>February 25</a:t>
          </a:r>
          <a:r>
            <a:rPr lang="en-US" b="1" baseline="30000"/>
            <a:t>th</a:t>
          </a:r>
          <a:endParaRPr lang="en-US" b="1" dirty="0"/>
        </a:p>
        <a:p>
          <a:r>
            <a:rPr lang="en-US" dirty="0"/>
            <a:t>Applicants Notified of Committee's Decision </a:t>
          </a:r>
        </a:p>
      </dgm:t>
    </dgm:pt>
    <dgm:pt modelId="{B337BA3D-050C-4A19-98B3-D25185EE360F}" type="parTrans" cxnId="{8A7F8FF3-9290-43EA-8D02-B3C29C95CEF2}">
      <dgm:prSet/>
      <dgm:spPr/>
      <dgm:t>
        <a:bodyPr/>
        <a:lstStyle/>
        <a:p>
          <a:endParaRPr lang="en-US"/>
        </a:p>
      </dgm:t>
    </dgm:pt>
    <dgm:pt modelId="{5DA5D055-AE2E-4708-B0AD-532B86EE58CB}" type="sibTrans" cxnId="{8A7F8FF3-9290-43EA-8D02-B3C29C95CEF2}">
      <dgm:prSet/>
      <dgm:spPr/>
      <dgm:t>
        <a:bodyPr/>
        <a:lstStyle/>
        <a:p>
          <a:endParaRPr lang="en-US"/>
        </a:p>
      </dgm:t>
    </dgm:pt>
    <dgm:pt modelId="{C080BFDC-8427-4414-A458-C0905F1BB4F8}">
      <dgm:prSet phldrT="[Text]"/>
      <dgm:spPr/>
      <dgm:t>
        <a:bodyPr/>
        <a:lstStyle/>
        <a:p>
          <a:r>
            <a:rPr lang="en-US" b="1" dirty="0"/>
            <a:t>Wednesday </a:t>
          </a:r>
          <a:br>
            <a:rPr lang="en-US" b="1" dirty="0"/>
          </a:br>
          <a:r>
            <a:rPr lang="en-US" b="1" dirty="0"/>
            <a:t>March 11</a:t>
          </a:r>
          <a:r>
            <a:rPr lang="en-US" b="1" baseline="30000" dirty="0"/>
            <a:t>th</a:t>
          </a:r>
        </a:p>
        <a:p>
          <a:endParaRPr lang="en-US" b="1" dirty="0"/>
        </a:p>
        <a:p>
          <a:endParaRPr lang="en-US" b="1" dirty="0"/>
        </a:p>
        <a:p>
          <a:r>
            <a:rPr lang="en-US" dirty="0"/>
            <a:t>SHU SOUP</a:t>
          </a:r>
          <a:br>
            <a:rPr lang="en-US" dirty="0"/>
          </a:br>
          <a:r>
            <a:rPr lang="en-US" dirty="0"/>
            <a:t>6:00 p.m. </a:t>
          </a:r>
        </a:p>
      </dgm:t>
    </dgm:pt>
    <dgm:pt modelId="{48134F6D-D7AE-458B-88D6-70C7A9EC0E44}" type="parTrans" cxnId="{38762EA8-CC37-413E-BE45-0B226056661F}">
      <dgm:prSet/>
      <dgm:spPr/>
      <dgm:t>
        <a:bodyPr/>
        <a:lstStyle/>
        <a:p>
          <a:endParaRPr lang="en-US"/>
        </a:p>
      </dgm:t>
    </dgm:pt>
    <dgm:pt modelId="{62A2A997-F1DC-4C33-B98A-EEE408D2518A}" type="sibTrans" cxnId="{38762EA8-CC37-413E-BE45-0B226056661F}">
      <dgm:prSet/>
      <dgm:spPr/>
      <dgm:t>
        <a:bodyPr/>
        <a:lstStyle/>
        <a:p>
          <a:endParaRPr lang="en-US"/>
        </a:p>
      </dgm:t>
    </dgm:pt>
    <dgm:pt modelId="{059FCCE0-E0DE-4076-9D35-318C10626A17}">
      <dgm:prSet phldrT="[Text]"/>
      <dgm:spPr/>
      <dgm:t>
        <a:bodyPr/>
        <a:lstStyle/>
        <a:p>
          <a:r>
            <a:rPr lang="en-US" b="1" dirty="0"/>
            <a:t>Week of </a:t>
          </a:r>
          <a:br>
            <a:rPr lang="en-US" b="1" dirty="0"/>
          </a:br>
          <a:r>
            <a:rPr lang="en-US" b="1" dirty="0"/>
            <a:t>March 2nd-6</a:t>
          </a:r>
          <a:r>
            <a:rPr lang="en-US" b="1" baseline="30000" dirty="0"/>
            <a:t>th</a:t>
          </a:r>
          <a:endParaRPr lang="en-US" b="1" dirty="0"/>
        </a:p>
        <a:p>
          <a:endParaRPr lang="en-US" b="1" dirty="0"/>
        </a:p>
        <a:p>
          <a:r>
            <a:rPr lang="en-US" dirty="0"/>
            <a:t>Mock Presentation for Committee Advisor</a:t>
          </a:r>
        </a:p>
      </dgm:t>
    </dgm:pt>
    <dgm:pt modelId="{150D584A-20EF-4E8E-8F75-0310004172F5}" type="parTrans" cxnId="{8FC8CB3A-6A32-4263-889D-D888F04ABDDA}">
      <dgm:prSet/>
      <dgm:spPr/>
      <dgm:t>
        <a:bodyPr/>
        <a:lstStyle/>
        <a:p>
          <a:endParaRPr lang="en-US"/>
        </a:p>
      </dgm:t>
    </dgm:pt>
    <dgm:pt modelId="{CD49635C-08AB-4A4C-B0C6-E687927F821D}" type="sibTrans" cxnId="{8FC8CB3A-6A32-4263-889D-D888F04ABDDA}">
      <dgm:prSet/>
      <dgm:spPr/>
      <dgm:t>
        <a:bodyPr/>
        <a:lstStyle/>
        <a:p>
          <a:endParaRPr lang="en-US"/>
        </a:p>
      </dgm:t>
    </dgm:pt>
    <dgm:pt modelId="{8B89408A-02C5-4109-B8E0-D637C416DB7A}" type="pres">
      <dgm:prSet presAssocID="{917BD69C-D5E0-4868-BD7F-FBACAC20EEE7}" presName="Name0" presStyleCnt="0">
        <dgm:presLayoutVars>
          <dgm:dir/>
          <dgm:resizeHandles val="exact"/>
        </dgm:presLayoutVars>
      </dgm:prSet>
      <dgm:spPr/>
    </dgm:pt>
    <dgm:pt modelId="{E8F1521B-8E28-4D69-8B13-37A601A5A8BB}" type="pres">
      <dgm:prSet presAssocID="{D45BCCA7-2501-4234-BF4E-8BBBBEBD6CC5}" presName="node" presStyleLbl="node1" presStyleIdx="0" presStyleCnt="4" custScaleY="224852">
        <dgm:presLayoutVars>
          <dgm:bulletEnabled val="1"/>
        </dgm:presLayoutVars>
      </dgm:prSet>
      <dgm:spPr/>
    </dgm:pt>
    <dgm:pt modelId="{79A8926A-EFBE-4541-998C-BC0668576B99}" type="pres">
      <dgm:prSet presAssocID="{8596AAA4-5608-425E-8626-57C8F2EAEF9F}" presName="sibTrans" presStyleLbl="sibTrans2D1" presStyleIdx="0" presStyleCnt="3"/>
      <dgm:spPr/>
    </dgm:pt>
    <dgm:pt modelId="{ACEC0559-5D07-4439-9BF3-B57EA7851489}" type="pres">
      <dgm:prSet presAssocID="{8596AAA4-5608-425E-8626-57C8F2EAEF9F}" presName="connectorText" presStyleLbl="sibTrans2D1" presStyleIdx="0" presStyleCnt="3"/>
      <dgm:spPr/>
    </dgm:pt>
    <dgm:pt modelId="{36660991-9317-423E-A83B-1E7888FEBA3B}" type="pres">
      <dgm:prSet presAssocID="{1CF4E38D-28B5-4DE1-A336-B8468EECC167}" presName="node" presStyleLbl="node1" presStyleIdx="1" presStyleCnt="4" custScaleY="224852">
        <dgm:presLayoutVars>
          <dgm:bulletEnabled val="1"/>
        </dgm:presLayoutVars>
      </dgm:prSet>
      <dgm:spPr/>
    </dgm:pt>
    <dgm:pt modelId="{84F4BFF6-102A-4453-9AA7-91DF55B74A94}" type="pres">
      <dgm:prSet presAssocID="{5DA5D055-AE2E-4708-B0AD-532B86EE58CB}" presName="sibTrans" presStyleLbl="sibTrans2D1" presStyleIdx="1" presStyleCnt="3"/>
      <dgm:spPr/>
    </dgm:pt>
    <dgm:pt modelId="{058146C0-DBEB-49FB-A7E2-E4F4AF8988C5}" type="pres">
      <dgm:prSet presAssocID="{5DA5D055-AE2E-4708-B0AD-532B86EE58CB}" presName="connectorText" presStyleLbl="sibTrans2D1" presStyleIdx="1" presStyleCnt="3"/>
      <dgm:spPr/>
    </dgm:pt>
    <dgm:pt modelId="{03D09327-07C1-4376-9E4A-3879C475189E}" type="pres">
      <dgm:prSet presAssocID="{059FCCE0-E0DE-4076-9D35-318C10626A17}" presName="node" presStyleLbl="node1" presStyleIdx="2" presStyleCnt="4" custScaleY="224852">
        <dgm:presLayoutVars>
          <dgm:bulletEnabled val="1"/>
        </dgm:presLayoutVars>
      </dgm:prSet>
      <dgm:spPr/>
    </dgm:pt>
    <dgm:pt modelId="{57DAB855-1A4C-4D0B-B1DB-79590BFD1331}" type="pres">
      <dgm:prSet presAssocID="{CD49635C-08AB-4A4C-B0C6-E687927F821D}" presName="sibTrans" presStyleLbl="sibTrans2D1" presStyleIdx="2" presStyleCnt="3"/>
      <dgm:spPr/>
    </dgm:pt>
    <dgm:pt modelId="{013588E9-788A-46FF-96A1-A1E3A065484E}" type="pres">
      <dgm:prSet presAssocID="{CD49635C-08AB-4A4C-B0C6-E687927F821D}" presName="connectorText" presStyleLbl="sibTrans2D1" presStyleIdx="2" presStyleCnt="3"/>
      <dgm:spPr/>
    </dgm:pt>
    <dgm:pt modelId="{4BE8DD11-256B-48D0-B9E5-1C8345CFB3CC}" type="pres">
      <dgm:prSet presAssocID="{C080BFDC-8427-4414-A458-C0905F1BB4F8}" presName="node" presStyleLbl="node1" presStyleIdx="3" presStyleCnt="4" custScaleY="224852">
        <dgm:presLayoutVars>
          <dgm:bulletEnabled val="1"/>
        </dgm:presLayoutVars>
      </dgm:prSet>
      <dgm:spPr/>
    </dgm:pt>
  </dgm:ptLst>
  <dgm:cxnLst>
    <dgm:cxn modelId="{C372B706-3C28-4272-9557-B67CCB1146D4}" type="presOf" srcId="{5DA5D055-AE2E-4708-B0AD-532B86EE58CB}" destId="{84F4BFF6-102A-4453-9AA7-91DF55B74A94}" srcOrd="0" destOrd="0" presId="urn:microsoft.com/office/officeart/2005/8/layout/process1"/>
    <dgm:cxn modelId="{0E3CE10E-1626-4F92-BC0A-9E33851BA777}" type="presOf" srcId="{CD49635C-08AB-4A4C-B0C6-E687927F821D}" destId="{013588E9-788A-46FF-96A1-A1E3A065484E}" srcOrd="1" destOrd="0" presId="urn:microsoft.com/office/officeart/2005/8/layout/process1"/>
    <dgm:cxn modelId="{4598FE34-B75D-4B6D-8106-532D50812FC8}" type="presOf" srcId="{C080BFDC-8427-4414-A458-C0905F1BB4F8}" destId="{4BE8DD11-256B-48D0-B9E5-1C8345CFB3CC}" srcOrd="0" destOrd="0" presId="urn:microsoft.com/office/officeart/2005/8/layout/process1"/>
    <dgm:cxn modelId="{478AA73A-EB7F-4EAF-A333-94DAFB2207B7}" type="presOf" srcId="{8596AAA4-5608-425E-8626-57C8F2EAEF9F}" destId="{ACEC0559-5D07-4439-9BF3-B57EA7851489}" srcOrd="1" destOrd="0" presId="urn:microsoft.com/office/officeart/2005/8/layout/process1"/>
    <dgm:cxn modelId="{8FC8CB3A-6A32-4263-889D-D888F04ABDDA}" srcId="{917BD69C-D5E0-4868-BD7F-FBACAC20EEE7}" destId="{059FCCE0-E0DE-4076-9D35-318C10626A17}" srcOrd="2" destOrd="0" parTransId="{150D584A-20EF-4E8E-8F75-0310004172F5}" sibTransId="{CD49635C-08AB-4A4C-B0C6-E687927F821D}"/>
    <dgm:cxn modelId="{5DA6603F-6EAC-41A6-BB82-98C2A2AB4335}" type="presOf" srcId="{CD49635C-08AB-4A4C-B0C6-E687927F821D}" destId="{57DAB855-1A4C-4D0B-B1DB-79590BFD1331}" srcOrd="0" destOrd="0" presId="urn:microsoft.com/office/officeart/2005/8/layout/process1"/>
    <dgm:cxn modelId="{43A55E6E-51C7-4A8B-9202-4B38D4860335}" type="presOf" srcId="{917BD69C-D5E0-4868-BD7F-FBACAC20EEE7}" destId="{8B89408A-02C5-4109-B8E0-D637C416DB7A}" srcOrd="0" destOrd="0" presId="urn:microsoft.com/office/officeart/2005/8/layout/process1"/>
    <dgm:cxn modelId="{3AFA4B94-FD5F-4B36-B42F-08790B9BD614}" type="presOf" srcId="{059FCCE0-E0DE-4076-9D35-318C10626A17}" destId="{03D09327-07C1-4376-9E4A-3879C475189E}" srcOrd="0" destOrd="0" presId="urn:microsoft.com/office/officeart/2005/8/layout/process1"/>
    <dgm:cxn modelId="{38762EA8-CC37-413E-BE45-0B226056661F}" srcId="{917BD69C-D5E0-4868-BD7F-FBACAC20EEE7}" destId="{C080BFDC-8427-4414-A458-C0905F1BB4F8}" srcOrd="3" destOrd="0" parTransId="{48134F6D-D7AE-458B-88D6-70C7A9EC0E44}" sibTransId="{62A2A997-F1DC-4C33-B98A-EEE408D2518A}"/>
    <dgm:cxn modelId="{D420CFB5-7E2C-494B-8375-2634094D2D4A}" type="presOf" srcId="{D45BCCA7-2501-4234-BF4E-8BBBBEBD6CC5}" destId="{E8F1521B-8E28-4D69-8B13-37A601A5A8BB}" srcOrd="0" destOrd="0" presId="urn:microsoft.com/office/officeart/2005/8/layout/process1"/>
    <dgm:cxn modelId="{D46AA9B9-8053-4D9F-85A1-30EEE885BDB6}" type="presOf" srcId="{8596AAA4-5608-425E-8626-57C8F2EAEF9F}" destId="{79A8926A-EFBE-4541-998C-BC0668576B99}" srcOrd="0" destOrd="0" presId="urn:microsoft.com/office/officeart/2005/8/layout/process1"/>
    <dgm:cxn modelId="{46C269BF-E270-4CC4-A26A-BCCB4F471C33}" type="presOf" srcId="{5DA5D055-AE2E-4708-B0AD-532B86EE58CB}" destId="{058146C0-DBEB-49FB-A7E2-E4F4AF8988C5}" srcOrd="1" destOrd="0" presId="urn:microsoft.com/office/officeart/2005/8/layout/process1"/>
    <dgm:cxn modelId="{08F3BDCE-9CA3-4942-8781-1CE497E9331B}" srcId="{917BD69C-D5E0-4868-BD7F-FBACAC20EEE7}" destId="{D45BCCA7-2501-4234-BF4E-8BBBBEBD6CC5}" srcOrd="0" destOrd="0" parTransId="{13374473-147A-48D4-A837-DEDC76814F9D}" sibTransId="{8596AAA4-5608-425E-8626-57C8F2EAEF9F}"/>
    <dgm:cxn modelId="{A69480E5-B7F0-4008-81DD-2A756260CE26}" type="presOf" srcId="{1CF4E38D-28B5-4DE1-A336-B8468EECC167}" destId="{36660991-9317-423E-A83B-1E7888FEBA3B}" srcOrd="0" destOrd="0" presId="urn:microsoft.com/office/officeart/2005/8/layout/process1"/>
    <dgm:cxn modelId="{8A7F8FF3-9290-43EA-8D02-B3C29C95CEF2}" srcId="{917BD69C-D5E0-4868-BD7F-FBACAC20EEE7}" destId="{1CF4E38D-28B5-4DE1-A336-B8468EECC167}" srcOrd="1" destOrd="0" parTransId="{B337BA3D-050C-4A19-98B3-D25185EE360F}" sibTransId="{5DA5D055-AE2E-4708-B0AD-532B86EE58CB}"/>
    <dgm:cxn modelId="{BE0570A7-27DB-4970-81C6-26D89179BB8C}" type="presParOf" srcId="{8B89408A-02C5-4109-B8E0-D637C416DB7A}" destId="{E8F1521B-8E28-4D69-8B13-37A601A5A8BB}" srcOrd="0" destOrd="0" presId="urn:microsoft.com/office/officeart/2005/8/layout/process1"/>
    <dgm:cxn modelId="{DD2C64DB-C78C-4676-9E38-0AB542308576}" type="presParOf" srcId="{8B89408A-02C5-4109-B8E0-D637C416DB7A}" destId="{79A8926A-EFBE-4541-998C-BC0668576B99}" srcOrd="1" destOrd="0" presId="urn:microsoft.com/office/officeart/2005/8/layout/process1"/>
    <dgm:cxn modelId="{B48AF722-2105-4E50-B1DA-3BF3745C1A8B}" type="presParOf" srcId="{79A8926A-EFBE-4541-998C-BC0668576B99}" destId="{ACEC0559-5D07-4439-9BF3-B57EA7851489}" srcOrd="0" destOrd="0" presId="urn:microsoft.com/office/officeart/2005/8/layout/process1"/>
    <dgm:cxn modelId="{E84F823E-34F0-4C97-B8DB-7CFF967AF963}" type="presParOf" srcId="{8B89408A-02C5-4109-B8E0-D637C416DB7A}" destId="{36660991-9317-423E-A83B-1E7888FEBA3B}" srcOrd="2" destOrd="0" presId="urn:microsoft.com/office/officeart/2005/8/layout/process1"/>
    <dgm:cxn modelId="{B30AC152-C22C-427C-BA9F-1D8B28C000AB}" type="presParOf" srcId="{8B89408A-02C5-4109-B8E0-D637C416DB7A}" destId="{84F4BFF6-102A-4453-9AA7-91DF55B74A94}" srcOrd="3" destOrd="0" presId="urn:microsoft.com/office/officeart/2005/8/layout/process1"/>
    <dgm:cxn modelId="{6DE6ECF0-35D2-4613-BC26-E9EA7AFA1BDE}" type="presParOf" srcId="{84F4BFF6-102A-4453-9AA7-91DF55B74A94}" destId="{058146C0-DBEB-49FB-A7E2-E4F4AF8988C5}" srcOrd="0" destOrd="0" presId="urn:microsoft.com/office/officeart/2005/8/layout/process1"/>
    <dgm:cxn modelId="{04CFC6E4-CD76-4D4F-957C-65F452871923}" type="presParOf" srcId="{8B89408A-02C5-4109-B8E0-D637C416DB7A}" destId="{03D09327-07C1-4376-9E4A-3879C475189E}" srcOrd="4" destOrd="0" presId="urn:microsoft.com/office/officeart/2005/8/layout/process1"/>
    <dgm:cxn modelId="{1226026C-EFCF-4D54-9C8F-A35228A7DFCD}" type="presParOf" srcId="{8B89408A-02C5-4109-B8E0-D637C416DB7A}" destId="{57DAB855-1A4C-4D0B-B1DB-79590BFD1331}" srcOrd="5" destOrd="0" presId="urn:microsoft.com/office/officeart/2005/8/layout/process1"/>
    <dgm:cxn modelId="{B35B9AC4-848F-41B1-A7E9-01383941EFB3}" type="presParOf" srcId="{57DAB855-1A4C-4D0B-B1DB-79590BFD1331}" destId="{013588E9-788A-46FF-96A1-A1E3A065484E}" srcOrd="0" destOrd="0" presId="urn:microsoft.com/office/officeart/2005/8/layout/process1"/>
    <dgm:cxn modelId="{C1EDA6D7-BB67-42F6-A943-2AE75FB17DA5}" type="presParOf" srcId="{8B89408A-02C5-4109-B8E0-D637C416DB7A}" destId="{4BE8DD11-256B-48D0-B9E5-1C8345CFB3CC}"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A6363BBB-8DC4-4C64-A438-34AA3B28A82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35493F0-5E4E-4C46-9AA6-9A5502ED5C33}">
      <dgm:prSet phldrT="[Text]" custT="1"/>
      <dgm:spPr>
        <a:solidFill>
          <a:schemeClr val="accent1"/>
        </a:solidFill>
        <a:ln w="57150">
          <a:solidFill>
            <a:schemeClr val="accent1"/>
          </a:solidFill>
        </a:ln>
      </dgm:spPr>
      <dgm:t>
        <a:bodyPr anchor="t"/>
        <a:lstStyle/>
        <a:p>
          <a:r>
            <a:rPr lang="en-US" sz="1800" b="0" dirty="0">
              <a:solidFill>
                <a:srgbClr val="C00000"/>
              </a:solidFill>
            </a:rPr>
            <a:t>Identify a Need</a:t>
          </a:r>
        </a:p>
      </dgm:t>
    </dgm:pt>
    <dgm:pt modelId="{3297CEA2-9B6C-4BE4-8CAA-393D15F2D85E}" type="parTrans" cxnId="{744C3534-BE1D-4C78-8727-106586DBE799}">
      <dgm:prSet/>
      <dgm:spPr/>
      <dgm:t>
        <a:bodyPr/>
        <a:lstStyle/>
        <a:p>
          <a:endParaRPr lang="en-US"/>
        </a:p>
      </dgm:t>
    </dgm:pt>
    <dgm:pt modelId="{94E89574-AD39-445D-AB3E-4F19743B3584}" type="sibTrans" cxnId="{744C3534-BE1D-4C78-8727-106586DBE799}">
      <dgm:prSet/>
      <dgm:spPr/>
      <dgm:t>
        <a:bodyPr/>
        <a:lstStyle/>
        <a:p>
          <a:endParaRPr lang="en-US"/>
        </a:p>
      </dgm:t>
    </dgm:pt>
    <dgm:pt modelId="{CF891B08-374C-4EFA-8203-B2DA474C0525}">
      <dgm:prSet custT="1"/>
      <dgm:spPr>
        <a:solidFill>
          <a:schemeClr val="accent1"/>
        </a:solidFill>
        <a:ln w="57150">
          <a:solidFill>
            <a:schemeClr val="accent1"/>
          </a:solidFill>
        </a:ln>
      </dgm:spPr>
      <dgm:t>
        <a:bodyPr anchor="t"/>
        <a:lstStyle/>
        <a:p>
          <a:r>
            <a:rPr lang="en-US" sz="1800" b="0" dirty="0">
              <a:solidFill>
                <a:srgbClr val="C00000"/>
              </a:solidFill>
            </a:rPr>
            <a:t>Articulate the Goal</a:t>
          </a:r>
        </a:p>
      </dgm:t>
    </dgm:pt>
    <dgm:pt modelId="{BA632797-A99B-4374-9584-1C89F6CA9D03}" type="parTrans" cxnId="{6628BC22-5A8F-4E67-B888-9660210CB7B9}">
      <dgm:prSet/>
      <dgm:spPr/>
      <dgm:t>
        <a:bodyPr/>
        <a:lstStyle/>
        <a:p>
          <a:endParaRPr lang="en-US"/>
        </a:p>
      </dgm:t>
    </dgm:pt>
    <dgm:pt modelId="{09605340-23B4-40C1-B876-7755734AA08A}" type="sibTrans" cxnId="{6628BC22-5A8F-4E67-B888-9660210CB7B9}">
      <dgm:prSet/>
      <dgm:spPr/>
      <dgm:t>
        <a:bodyPr/>
        <a:lstStyle/>
        <a:p>
          <a:endParaRPr lang="en-US"/>
        </a:p>
      </dgm:t>
    </dgm:pt>
    <dgm:pt modelId="{8353A3A6-761A-472C-82FB-E9D737D96F3E}">
      <dgm:prSet custT="1"/>
      <dgm:spPr>
        <a:solidFill>
          <a:schemeClr val="accent1"/>
        </a:solidFill>
        <a:ln w="57150">
          <a:solidFill>
            <a:schemeClr val="accent1"/>
          </a:solidFill>
        </a:ln>
      </dgm:spPr>
      <dgm:t>
        <a:bodyPr anchor="t"/>
        <a:lstStyle/>
        <a:p>
          <a:r>
            <a:rPr lang="en-US" sz="1800" b="0" dirty="0">
              <a:solidFill>
                <a:srgbClr val="C00000"/>
              </a:solidFill>
            </a:rPr>
            <a:t>Create a Timeline</a:t>
          </a:r>
        </a:p>
      </dgm:t>
    </dgm:pt>
    <dgm:pt modelId="{205D2564-8025-47CD-B7DB-4805901B52D7}" type="parTrans" cxnId="{DFF42A41-FBFD-4454-842B-70D3AB4C8B3A}">
      <dgm:prSet/>
      <dgm:spPr/>
      <dgm:t>
        <a:bodyPr/>
        <a:lstStyle/>
        <a:p>
          <a:endParaRPr lang="en-US"/>
        </a:p>
      </dgm:t>
    </dgm:pt>
    <dgm:pt modelId="{9E797970-288C-4DC7-AAEB-4F9BBF44C429}" type="sibTrans" cxnId="{DFF42A41-FBFD-4454-842B-70D3AB4C8B3A}">
      <dgm:prSet/>
      <dgm:spPr/>
      <dgm:t>
        <a:bodyPr/>
        <a:lstStyle/>
        <a:p>
          <a:endParaRPr lang="en-US"/>
        </a:p>
      </dgm:t>
    </dgm:pt>
    <dgm:pt modelId="{12032D4C-1226-4E1D-B8E7-C84FB202162A}">
      <dgm:prSet custT="1"/>
      <dgm:spPr/>
      <dgm:t>
        <a:bodyPr/>
        <a:lstStyle/>
        <a:p>
          <a:r>
            <a:rPr lang="en-US" sz="2000" dirty="0">
              <a:solidFill>
                <a:schemeClr val="tx1"/>
              </a:solidFill>
              <a:latin typeface="Arial Narrow" panose="020B0606020202030204" pitchFamily="34" charset="0"/>
            </a:rPr>
            <a:t>Be realistic about what you can and cannot do.  Which method(s) are most effective to reaching your goal?  Is your need affected by the seasons or other calendar related factors?  What happens when your project is complete?</a:t>
          </a:r>
        </a:p>
      </dgm:t>
    </dgm:pt>
    <dgm:pt modelId="{C781D6FF-F5A9-4064-8B5D-0DB2F194F0C5}" type="parTrans" cxnId="{17591DA7-85C6-4969-9A2E-33C81506D32D}">
      <dgm:prSet/>
      <dgm:spPr/>
      <dgm:t>
        <a:bodyPr/>
        <a:lstStyle/>
        <a:p>
          <a:endParaRPr lang="en-US"/>
        </a:p>
      </dgm:t>
    </dgm:pt>
    <dgm:pt modelId="{F9272107-E78F-4BC3-AA87-692CDBA9E8CD}" type="sibTrans" cxnId="{17591DA7-85C6-4969-9A2E-33C81506D32D}">
      <dgm:prSet/>
      <dgm:spPr/>
      <dgm:t>
        <a:bodyPr/>
        <a:lstStyle/>
        <a:p>
          <a:endParaRPr lang="en-US"/>
        </a:p>
      </dgm:t>
    </dgm:pt>
    <dgm:pt modelId="{F21574D4-39FF-4AD0-81EF-26265982907E}">
      <dgm:prSet custT="1"/>
      <dgm:spPr/>
      <dgm:t>
        <a:bodyPr/>
        <a:lstStyle/>
        <a:p>
          <a:r>
            <a:rPr lang="en-US" sz="2000" dirty="0">
              <a:solidFill>
                <a:schemeClr val="tx1"/>
              </a:solidFill>
              <a:latin typeface="Arial Narrow" panose="020B0606020202030204" pitchFamily="34" charset="0"/>
            </a:rPr>
            <a:t>How will your project contribute to a solution?  Will your project focus on short-term solutions or long-term/lasting effects?  How does this fit into one of the 4 listed objectives?  What experience do you want your viewer/audience/participant to have? </a:t>
          </a:r>
        </a:p>
      </dgm:t>
    </dgm:pt>
    <dgm:pt modelId="{250F442E-8EAD-419C-8938-11C9EF6E7F81}" type="parTrans" cxnId="{85C4EB2A-69C7-47F5-ACB9-0CABF381E176}">
      <dgm:prSet/>
      <dgm:spPr/>
      <dgm:t>
        <a:bodyPr/>
        <a:lstStyle/>
        <a:p>
          <a:endParaRPr lang="en-US"/>
        </a:p>
      </dgm:t>
    </dgm:pt>
    <dgm:pt modelId="{C8B53016-40F5-40C7-AFA5-25E3881C9995}" type="sibTrans" cxnId="{85C4EB2A-69C7-47F5-ACB9-0CABF381E176}">
      <dgm:prSet/>
      <dgm:spPr/>
      <dgm:t>
        <a:bodyPr/>
        <a:lstStyle/>
        <a:p>
          <a:endParaRPr lang="en-US"/>
        </a:p>
      </dgm:t>
    </dgm:pt>
    <dgm:pt modelId="{C83AAE20-25B2-433A-AE2D-B94188A4CB6E}">
      <dgm:prSet custT="1"/>
      <dgm:spPr>
        <a:solidFill>
          <a:schemeClr val="accent1"/>
        </a:solidFill>
      </dgm:spPr>
      <dgm:t>
        <a:bodyPr anchor="t"/>
        <a:lstStyle/>
        <a:p>
          <a:r>
            <a:rPr lang="en-US" sz="1800" b="0" dirty="0">
              <a:solidFill>
                <a:srgbClr val="C00000"/>
              </a:solidFill>
            </a:rPr>
            <a:t>Potential Obstacles</a:t>
          </a:r>
        </a:p>
      </dgm:t>
    </dgm:pt>
    <dgm:pt modelId="{8E5A2196-47E6-4EB6-B78D-27335B49996F}" type="parTrans" cxnId="{8282B512-1763-4633-8818-B170E74E41BF}">
      <dgm:prSet/>
      <dgm:spPr/>
      <dgm:t>
        <a:bodyPr/>
        <a:lstStyle/>
        <a:p>
          <a:endParaRPr lang="en-US"/>
        </a:p>
      </dgm:t>
    </dgm:pt>
    <dgm:pt modelId="{FA6BC6C6-6D6D-450F-804E-F4F0BD165673}" type="sibTrans" cxnId="{8282B512-1763-4633-8818-B170E74E41BF}">
      <dgm:prSet/>
      <dgm:spPr/>
      <dgm:t>
        <a:bodyPr/>
        <a:lstStyle/>
        <a:p>
          <a:endParaRPr lang="en-US"/>
        </a:p>
      </dgm:t>
    </dgm:pt>
    <dgm:pt modelId="{3EBC9304-B516-47BB-83C3-77032DCCA763}">
      <dgm:prSet custT="1"/>
      <dgm:spPr>
        <a:noFill/>
        <a:ln w="38100">
          <a:solidFill>
            <a:schemeClr val="accent1"/>
          </a:solidFill>
        </a:ln>
      </dgm:spPr>
      <dgm:t>
        <a:bodyPr/>
        <a:lstStyle/>
        <a:p>
          <a:r>
            <a:rPr lang="en-US" sz="2000" dirty="0">
              <a:solidFill>
                <a:schemeClr val="tx1"/>
              </a:solidFill>
              <a:latin typeface="Arial Narrow" panose="020B0606020202030204" pitchFamily="34" charset="0"/>
            </a:rPr>
            <a:t>What does your group want to focus on?  What is a problem that has yet to be solved?  Who does this problem affect?  What do you want to accomplish?</a:t>
          </a:r>
        </a:p>
      </dgm:t>
    </dgm:pt>
    <dgm:pt modelId="{FBF70724-3251-46A2-95B7-59804EEA42BE}" type="sibTrans" cxnId="{AC60E815-829C-482E-BA21-C4A20122DD60}">
      <dgm:prSet/>
      <dgm:spPr/>
      <dgm:t>
        <a:bodyPr/>
        <a:lstStyle/>
        <a:p>
          <a:endParaRPr lang="en-US"/>
        </a:p>
      </dgm:t>
    </dgm:pt>
    <dgm:pt modelId="{8D25B0BF-19CB-4613-B098-3E25517A6C5B}" type="parTrans" cxnId="{AC60E815-829C-482E-BA21-C4A20122DD60}">
      <dgm:prSet/>
      <dgm:spPr/>
      <dgm:t>
        <a:bodyPr/>
        <a:lstStyle/>
        <a:p>
          <a:endParaRPr lang="en-US"/>
        </a:p>
      </dgm:t>
    </dgm:pt>
    <dgm:pt modelId="{8D416E9B-8740-4C06-A613-7DC801DEBA8C}">
      <dgm:prSet custT="1"/>
      <dgm:spPr/>
      <dgm:t>
        <a:bodyPr/>
        <a:lstStyle/>
        <a:p>
          <a:r>
            <a:rPr lang="en-US" sz="2000" dirty="0">
              <a:solidFill>
                <a:schemeClr val="tx1"/>
              </a:solidFill>
              <a:latin typeface="Arial Narrow" panose="020B0606020202030204" pitchFamily="34" charset="0"/>
            </a:rPr>
            <a:t>What barriers and obstacles could you face at each step?  Consider the sensitivity of your topic or issue and how others may respond.  Could your project have any unintentional consequences? Could your project create a need for a debrief, discussion, or other outlet afterward?  Is it possible that your project or topic is actually harmful to another topic of social responsibility?</a:t>
          </a:r>
        </a:p>
      </dgm:t>
    </dgm:pt>
    <dgm:pt modelId="{3EAB2C8E-DF18-4317-A887-99CBA3D5BE2B}" type="parTrans" cxnId="{4A72F7E8-61E4-4EBF-9144-26C97532C821}">
      <dgm:prSet/>
      <dgm:spPr/>
      <dgm:t>
        <a:bodyPr/>
        <a:lstStyle/>
        <a:p>
          <a:endParaRPr lang="en-US"/>
        </a:p>
      </dgm:t>
    </dgm:pt>
    <dgm:pt modelId="{3C8FA7DE-2A04-4AC2-95FF-FDD6B909EBFA}" type="sibTrans" cxnId="{4A72F7E8-61E4-4EBF-9144-26C97532C821}">
      <dgm:prSet/>
      <dgm:spPr/>
      <dgm:t>
        <a:bodyPr/>
        <a:lstStyle/>
        <a:p>
          <a:endParaRPr lang="en-US"/>
        </a:p>
      </dgm:t>
    </dgm:pt>
    <dgm:pt modelId="{1A839D84-DE58-496E-909E-853E2CEF6B20}" type="pres">
      <dgm:prSet presAssocID="{A6363BBB-8DC4-4C64-A438-34AA3B28A823}" presName="linearFlow" presStyleCnt="0">
        <dgm:presLayoutVars>
          <dgm:dir/>
          <dgm:animLvl val="lvl"/>
          <dgm:resizeHandles val="exact"/>
        </dgm:presLayoutVars>
      </dgm:prSet>
      <dgm:spPr/>
    </dgm:pt>
    <dgm:pt modelId="{273E48DD-9750-4643-86C3-750BA184C15D}" type="pres">
      <dgm:prSet presAssocID="{D35493F0-5E4E-4C46-9AA6-9A5502ED5C33}" presName="composite" presStyleCnt="0"/>
      <dgm:spPr/>
    </dgm:pt>
    <dgm:pt modelId="{276E2829-B06B-41B3-BCBD-3F56B02B77ED}" type="pres">
      <dgm:prSet presAssocID="{D35493F0-5E4E-4C46-9AA6-9A5502ED5C33}" presName="parentText" presStyleLbl="alignNode1" presStyleIdx="0" presStyleCnt="4" custLinFactNeighborX="0" custLinFactNeighborY="-350">
        <dgm:presLayoutVars>
          <dgm:chMax val="1"/>
          <dgm:bulletEnabled val="1"/>
        </dgm:presLayoutVars>
      </dgm:prSet>
      <dgm:spPr/>
    </dgm:pt>
    <dgm:pt modelId="{3BBD7F16-9D20-4AAB-BE5C-5CDC2FDB03FF}" type="pres">
      <dgm:prSet presAssocID="{D35493F0-5E4E-4C46-9AA6-9A5502ED5C33}" presName="descendantText" presStyleLbl="alignAcc1" presStyleIdx="0" presStyleCnt="4">
        <dgm:presLayoutVars>
          <dgm:bulletEnabled val="1"/>
        </dgm:presLayoutVars>
      </dgm:prSet>
      <dgm:spPr/>
    </dgm:pt>
    <dgm:pt modelId="{E71DC24B-BD96-4A8E-8260-6A541041D936}" type="pres">
      <dgm:prSet presAssocID="{94E89574-AD39-445D-AB3E-4F19743B3584}" presName="sp" presStyleCnt="0"/>
      <dgm:spPr/>
    </dgm:pt>
    <dgm:pt modelId="{FFF76C04-763C-4950-AAE7-AD21995EF6EF}" type="pres">
      <dgm:prSet presAssocID="{CF891B08-374C-4EFA-8203-B2DA474C0525}" presName="composite" presStyleCnt="0"/>
      <dgm:spPr/>
    </dgm:pt>
    <dgm:pt modelId="{743DCC3C-2449-4F3A-8BF1-0E346ABF0086}" type="pres">
      <dgm:prSet presAssocID="{CF891B08-374C-4EFA-8203-B2DA474C0525}" presName="parentText" presStyleLbl="alignNode1" presStyleIdx="1" presStyleCnt="4">
        <dgm:presLayoutVars>
          <dgm:chMax val="1"/>
          <dgm:bulletEnabled val="1"/>
        </dgm:presLayoutVars>
      </dgm:prSet>
      <dgm:spPr/>
    </dgm:pt>
    <dgm:pt modelId="{CF770554-66B6-4C2D-996A-A4C90C05E162}" type="pres">
      <dgm:prSet presAssocID="{CF891B08-374C-4EFA-8203-B2DA474C0525}" presName="descendantText" presStyleLbl="alignAcc1" presStyleIdx="1" presStyleCnt="4">
        <dgm:presLayoutVars>
          <dgm:bulletEnabled val="1"/>
        </dgm:presLayoutVars>
      </dgm:prSet>
      <dgm:spPr/>
    </dgm:pt>
    <dgm:pt modelId="{6CE55D47-8DBA-402D-8978-C3A9A93717EF}" type="pres">
      <dgm:prSet presAssocID="{09605340-23B4-40C1-B876-7755734AA08A}" presName="sp" presStyleCnt="0"/>
      <dgm:spPr/>
    </dgm:pt>
    <dgm:pt modelId="{911C4347-29F7-4208-A049-EE522E3011ED}" type="pres">
      <dgm:prSet presAssocID="{8353A3A6-761A-472C-82FB-E9D737D96F3E}" presName="composite" presStyleCnt="0"/>
      <dgm:spPr/>
    </dgm:pt>
    <dgm:pt modelId="{FBA34AE8-3549-41F8-987B-6A5CBE517778}" type="pres">
      <dgm:prSet presAssocID="{8353A3A6-761A-472C-82FB-E9D737D96F3E}" presName="parentText" presStyleLbl="alignNode1" presStyleIdx="2" presStyleCnt="4">
        <dgm:presLayoutVars>
          <dgm:chMax val="1"/>
          <dgm:bulletEnabled val="1"/>
        </dgm:presLayoutVars>
      </dgm:prSet>
      <dgm:spPr/>
    </dgm:pt>
    <dgm:pt modelId="{47314E4B-35B8-425C-84F0-E9577E48DEF2}" type="pres">
      <dgm:prSet presAssocID="{8353A3A6-761A-472C-82FB-E9D737D96F3E}" presName="descendantText" presStyleLbl="alignAcc1" presStyleIdx="2" presStyleCnt="4">
        <dgm:presLayoutVars>
          <dgm:bulletEnabled val="1"/>
        </dgm:presLayoutVars>
      </dgm:prSet>
      <dgm:spPr/>
    </dgm:pt>
    <dgm:pt modelId="{DF4DA395-A5F6-44B8-AECB-D5B91BCB7A05}" type="pres">
      <dgm:prSet presAssocID="{9E797970-288C-4DC7-AAEB-4F9BBF44C429}" presName="sp" presStyleCnt="0"/>
      <dgm:spPr/>
    </dgm:pt>
    <dgm:pt modelId="{0DD1B0C7-26E4-484F-B3A6-743C8ED14978}" type="pres">
      <dgm:prSet presAssocID="{C83AAE20-25B2-433A-AE2D-B94188A4CB6E}" presName="composite" presStyleCnt="0"/>
      <dgm:spPr/>
    </dgm:pt>
    <dgm:pt modelId="{539CF758-20DC-4DF2-BBC0-A954E682DAD0}" type="pres">
      <dgm:prSet presAssocID="{C83AAE20-25B2-433A-AE2D-B94188A4CB6E}" presName="parentText" presStyleLbl="alignNode1" presStyleIdx="3" presStyleCnt="4">
        <dgm:presLayoutVars>
          <dgm:chMax val="1"/>
          <dgm:bulletEnabled val="1"/>
        </dgm:presLayoutVars>
      </dgm:prSet>
      <dgm:spPr/>
    </dgm:pt>
    <dgm:pt modelId="{36D539CE-6D94-4599-A275-72A4CF3CDD75}" type="pres">
      <dgm:prSet presAssocID="{C83AAE20-25B2-433A-AE2D-B94188A4CB6E}" presName="descendantText" presStyleLbl="alignAcc1" presStyleIdx="3" presStyleCnt="4" custScaleY="121581">
        <dgm:presLayoutVars>
          <dgm:bulletEnabled val="1"/>
        </dgm:presLayoutVars>
      </dgm:prSet>
      <dgm:spPr/>
    </dgm:pt>
  </dgm:ptLst>
  <dgm:cxnLst>
    <dgm:cxn modelId="{B5FB3A11-EA83-4D5F-8652-8369D9B5311C}" type="presOf" srcId="{D35493F0-5E4E-4C46-9AA6-9A5502ED5C33}" destId="{276E2829-B06B-41B3-BCBD-3F56B02B77ED}" srcOrd="0" destOrd="0" presId="urn:microsoft.com/office/officeart/2005/8/layout/chevron2"/>
    <dgm:cxn modelId="{8282B512-1763-4633-8818-B170E74E41BF}" srcId="{A6363BBB-8DC4-4C64-A438-34AA3B28A823}" destId="{C83AAE20-25B2-433A-AE2D-B94188A4CB6E}" srcOrd="3" destOrd="0" parTransId="{8E5A2196-47E6-4EB6-B78D-27335B49996F}" sibTransId="{FA6BC6C6-6D6D-450F-804E-F4F0BD165673}"/>
    <dgm:cxn modelId="{AC60E815-829C-482E-BA21-C4A20122DD60}" srcId="{D35493F0-5E4E-4C46-9AA6-9A5502ED5C33}" destId="{3EBC9304-B516-47BB-83C3-77032DCCA763}" srcOrd="0" destOrd="0" parTransId="{8D25B0BF-19CB-4613-B098-3E25517A6C5B}" sibTransId="{FBF70724-3251-46A2-95B7-59804EEA42BE}"/>
    <dgm:cxn modelId="{689AD216-C8A0-421A-8F01-827EA2FE78DE}" type="presOf" srcId="{C83AAE20-25B2-433A-AE2D-B94188A4CB6E}" destId="{539CF758-20DC-4DF2-BBC0-A954E682DAD0}" srcOrd="0" destOrd="0" presId="urn:microsoft.com/office/officeart/2005/8/layout/chevron2"/>
    <dgm:cxn modelId="{2D08941B-1AC1-41BE-828A-F49E5B1D9C16}" type="presOf" srcId="{3EBC9304-B516-47BB-83C3-77032DCCA763}" destId="{3BBD7F16-9D20-4AAB-BE5C-5CDC2FDB03FF}" srcOrd="0" destOrd="0" presId="urn:microsoft.com/office/officeart/2005/8/layout/chevron2"/>
    <dgm:cxn modelId="{6628BC22-5A8F-4E67-B888-9660210CB7B9}" srcId="{A6363BBB-8DC4-4C64-A438-34AA3B28A823}" destId="{CF891B08-374C-4EFA-8203-B2DA474C0525}" srcOrd="1" destOrd="0" parTransId="{BA632797-A99B-4374-9584-1C89F6CA9D03}" sibTransId="{09605340-23B4-40C1-B876-7755734AA08A}"/>
    <dgm:cxn modelId="{85C4EB2A-69C7-47F5-ACB9-0CABF381E176}" srcId="{CF891B08-374C-4EFA-8203-B2DA474C0525}" destId="{F21574D4-39FF-4AD0-81EF-26265982907E}" srcOrd="0" destOrd="0" parTransId="{250F442E-8EAD-419C-8938-11C9EF6E7F81}" sibTransId="{C8B53016-40F5-40C7-AFA5-25E3881C9995}"/>
    <dgm:cxn modelId="{57E6052B-B3E8-4FAE-ADDA-26674FDAAF2A}" type="presOf" srcId="{12032D4C-1226-4E1D-B8E7-C84FB202162A}" destId="{47314E4B-35B8-425C-84F0-E9577E48DEF2}" srcOrd="0" destOrd="0" presId="urn:microsoft.com/office/officeart/2005/8/layout/chevron2"/>
    <dgm:cxn modelId="{744C3534-BE1D-4C78-8727-106586DBE799}" srcId="{A6363BBB-8DC4-4C64-A438-34AA3B28A823}" destId="{D35493F0-5E4E-4C46-9AA6-9A5502ED5C33}" srcOrd="0" destOrd="0" parTransId="{3297CEA2-9B6C-4BE4-8CAA-393D15F2D85E}" sibTransId="{94E89574-AD39-445D-AB3E-4F19743B3584}"/>
    <dgm:cxn modelId="{C9B4E638-FC1E-4BC8-84A6-2BC489C8C2D3}" type="presOf" srcId="{F21574D4-39FF-4AD0-81EF-26265982907E}" destId="{CF770554-66B6-4C2D-996A-A4C90C05E162}" srcOrd="0" destOrd="0" presId="urn:microsoft.com/office/officeart/2005/8/layout/chevron2"/>
    <dgm:cxn modelId="{DFF42A41-FBFD-4454-842B-70D3AB4C8B3A}" srcId="{A6363BBB-8DC4-4C64-A438-34AA3B28A823}" destId="{8353A3A6-761A-472C-82FB-E9D737D96F3E}" srcOrd="2" destOrd="0" parTransId="{205D2564-8025-47CD-B7DB-4805901B52D7}" sibTransId="{9E797970-288C-4DC7-AAEB-4F9BBF44C429}"/>
    <dgm:cxn modelId="{17591DA7-85C6-4969-9A2E-33C81506D32D}" srcId="{8353A3A6-761A-472C-82FB-E9D737D96F3E}" destId="{12032D4C-1226-4E1D-B8E7-C84FB202162A}" srcOrd="0" destOrd="0" parTransId="{C781D6FF-F5A9-4064-8B5D-0DB2F194F0C5}" sibTransId="{F9272107-E78F-4BC3-AA87-692CDBA9E8CD}"/>
    <dgm:cxn modelId="{B3D502CF-20A0-4F92-8766-F185AADF7245}" type="presOf" srcId="{8353A3A6-761A-472C-82FB-E9D737D96F3E}" destId="{FBA34AE8-3549-41F8-987B-6A5CBE517778}" srcOrd="0" destOrd="0" presId="urn:microsoft.com/office/officeart/2005/8/layout/chevron2"/>
    <dgm:cxn modelId="{C8ADF2DB-ADB0-41DF-BBA7-670A2BB457B6}" type="presOf" srcId="{8D416E9B-8740-4C06-A613-7DC801DEBA8C}" destId="{36D539CE-6D94-4599-A275-72A4CF3CDD75}" srcOrd="0" destOrd="0" presId="urn:microsoft.com/office/officeart/2005/8/layout/chevron2"/>
    <dgm:cxn modelId="{D1E5ECDF-3715-4270-8E8C-FE60B4A27D4C}" type="presOf" srcId="{CF891B08-374C-4EFA-8203-B2DA474C0525}" destId="{743DCC3C-2449-4F3A-8BF1-0E346ABF0086}" srcOrd="0" destOrd="0" presId="urn:microsoft.com/office/officeart/2005/8/layout/chevron2"/>
    <dgm:cxn modelId="{4A72F7E8-61E4-4EBF-9144-26C97532C821}" srcId="{C83AAE20-25B2-433A-AE2D-B94188A4CB6E}" destId="{8D416E9B-8740-4C06-A613-7DC801DEBA8C}" srcOrd="0" destOrd="0" parTransId="{3EAB2C8E-DF18-4317-A887-99CBA3D5BE2B}" sibTransId="{3C8FA7DE-2A04-4AC2-95FF-FDD6B909EBFA}"/>
    <dgm:cxn modelId="{42E773FE-EB6B-4A4C-8E4A-FAA767F5AC83}" type="presOf" srcId="{A6363BBB-8DC4-4C64-A438-34AA3B28A823}" destId="{1A839D84-DE58-496E-909E-853E2CEF6B20}" srcOrd="0" destOrd="0" presId="urn:microsoft.com/office/officeart/2005/8/layout/chevron2"/>
    <dgm:cxn modelId="{38DF9491-8685-472B-8ACF-41265475C466}" type="presParOf" srcId="{1A839D84-DE58-496E-909E-853E2CEF6B20}" destId="{273E48DD-9750-4643-86C3-750BA184C15D}" srcOrd="0" destOrd="0" presId="urn:microsoft.com/office/officeart/2005/8/layout/chevron2"/>
    <dgm:cxn modelId="{159ACAAE-AA77-4C0D-8179-02AFCCD34ABB}" type="presParOf" srcId="{273E48DD-9750-4643-86C3-750BA184C15D}" destId="{276E2829-B06B-41B3-BCBD-3F56B02B77ED}" srcOrd="0" destOrd="0" presId="urn:microsoft.com/office/officeart/2005/8/layout/chevron2"/>
    <dgm:cxn modelId="{48214E1C-3D93-44B0-ADD8-6BAFA17D4E45}" type="presParOf" srcId="{273E48DD-9750-4643-86C3-750BA184C15D}" destId="{3BBD7F16-9D20-4AAB-BE5C-5CDC2FDB03FF}" srcOrd="1" destOrd="0" presId="urn:microsoft.com/office/officeart/2005/8/layout/chevron2"/>
    <dgm:cxn modelId="{C83793F1-7090-487D-B1E4-6B9AC92704F4}" type="presParOf" srcId="{1A839D84-DE58-496E-909E-853E2CEF6B20}" destId="{E71DC24B-BD96-4A8E-8260-6A541041D936}" srcOrd="1" destOrd="0" presId="urn:microsoft.com/office/officeart/2005/8/layout/chevron2"/>
    <dgm:cxn modelId="{FA5AAF46-9774-4D90-AFBE-68FBC21C63CD}" type="presParOf" srcId="{1A839D84-DE58-496E-909E-853E2CEF6B20}" destId="{FFF76C04-763C-4950-AAE7-AD21995EF6EF}" srcOrd="2" destOrd="0" presId="urn:microsoft.com/office/officeart/2005/8/layout/chevron2"/>
    <dgm:cxn modelId="{199E73D9-6A07-4960-A7F1-ACAC4BF28B17}" type="presParOf" srcId="{FFF76C04-763C-4950-AAE7-AD21995EF6EF}" destId="{743DCC3C-2449-4F3A-8BF1-0E346ABF0086}" srcOrd="0" destOrd="0" presId="urn:microsoft.com/office/officeart/2005/8/layout/chevron2"/>
    <dgm:cxn modelId="{0ED6AA0A-4163-46EE-9DE6-CC0E7669C2FF}" type="presParOf" srcId="{FFF76C04-763C-4950-AAE7-AD21995EF6EF}" destId="{CF770554-66B6-4C2D-996A-A4C90C05E162}" srcOrd="1" destOrd="0" presId="urn:microsoft.com/office/officeart/2005/8/layout/chevron2"/>
    <dgm:cxn modelId="{C8C4A6A6-945B-4F1F-803F-0E38727884A0}" type="presParOf" srcId="{1A839D84-DE58-496E-909E-853E2CEF6B20}" destId="{6CE55D47-8DBA-402D-8978-C3A9A93717EF}" srcOrd="3" destOrd="0" presId="urn:microsoft.com/office/officeart/2005/8/layout/chevron2"/>
    <dgm:cxn modelId="{86A36C8D-AF00-4CAA-B3DC-384901604534}" type="presParOf" srcId="{1A839D84-DE58-496E-909E-853E2CEF6B20}" destId="{911C4347-29F7-4208-A049-EE522E3011ED}" srcOrd="4" destOrd="0" presId="urn:microsoft.com/office/officeart/2005/8/layout/chevron2"/>
    <dgm:cxn modelId="{9A041256-B70B-47B7-ADD3-F78B72063478}" type="presParOf" srcId="{911C4347-29F7-4208-A049-EE522E3011ED}" destId="{FBA34AE8-3549-41F8-987B-6A5CBE517778}" srcOrd="0" destOrd="0" presId="urn:microsoft.com/office/officeart/2005/8/layout/chevron2"/>
    <dgm:cxn modelId="{48B12A20-4A5F-47F7-9EE9-0B0BE6AAC0D8}" type="presParOf" srcId="{911C4347-29F7-4208-A049-EE522E3011ED}" destId="{47314E4B-35B8-425C-84F0-E9577E48DEF2}" srcOrd="1" destOrd="0" presId="urn:microsoft.com/office/officeart/2005/8/layout/chevron2"/>
    <dgm:cxn modelId="{7D482581-57BE-4B27-BCC1-D1E27A356C03}" type="presParOf" srcId="{1A839D84-DE58-496E-909E-853E2CEF6B20}" destId="{DF4DA395-A5F6-44B8-AECB-D5B91BCB7A05}" srcOrd="5" destOrd="0" presId="urn:microsoft.com/office/officeart/2005/8/layout/chevron2"/>
    <dgm:cxn modelId="{AA4C50E2-DBC0-4074-AC6A-7DFC94B9E574}" type="presParOf" srcId="{1A839D84-DE58-496E-909E-853E2CEF6B20}" destId="{0DD1B0C7-26E4-484F-B3A6-743C8ED14978}" srcOrd="6" destOrd="0" presId="urn:microsoft.com/office/officeart/2005/8/layout/chevron2"/>
    <dgm:cxn modelId="{72847CDE-B019-4DE2-8C93-64D3BBC2B77E}" type="presParOf" srcId="{0DD1B0C7-26E4-484F-B3A6-743C8ED14978}" destId="{539CF758-20DC-4DF2-BBC0-A954E682DAD0}" srcOrd="0" destOrd="0" presId="urn:microsoft.com/office/officeart/2005/8/layout/chevron2"/>
    <dgm:cxn modelId="{ADF51330-AC13-475E-AE39-8FF64317B66D}" type="presParOf" srcId="{0DD1B0C7-26E4-484F-B3A6-743C8ED14978}" destId="{36D539CE-6D94-4599-A275-72A4CF3CDD75}" srcOrd="1" destOrd="0" presId="urn:microsoft.com/office/officeart/2005/8/layout/chevron2"/>
  </dgm:cxnLst>
  <dgm:bg>
    <a:noFill/>
  </dgm:bg>
  <dgm:whole>
    <a:ln w="5715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363BBB-8DC4-4C64-A438-34AA3B28A82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35493F0-5E4E-4C46-9AA6-9A5502ED5C33}">
      <dgm:prSet phldrT="[Text]" custT="1"/>
      <dgm:spPr/>
      <dgm:t>
        <a:bodyPr/>
        <a:lstStyle/>
        <a:p>
          <a:r>
            <a:rPr lang="en-US" sz="2000" b="0" spc="300" dirty="0">
              <a:solidFill>
                <a:srgbClr val="C00000"/>
              </a:solidFill>
            </a:rPr>
            <a:t>Awareness</a:t>
          </a:r>
        </a:p>
      </dgm:t>
    </dgm:pt>
    <dgm:pt modelId="{3297CEA2-9B6C-4BE4-8CAA-393D15F2D85E}" type="parTrans" cxnId="{744C3534-BE1D-4C78-8727-106586DBE799}">
      <dgm:prSet/>
      <dgm:spPr/>
      <dgm:t>
        <a:bodyPr/>
        <a:lstStyle/>
        <a:p>
          <a:endParaRPr lang="en-US"/>
        </a:p>
      </dgm:t>
    </dgm:pt>
    <dgm:pt modelId="{94E89574-AD39-445D-AB3E-4F19743B3584}" type="sibTrans" cxnId="{744C3534-BE1D-4C78-8727-106586DBE799}">
      <dgm:prSet/>
      <dgm:spPr/>
      <dgm:t>
        <a:bodyPr/>
        <a:lstStyle/>
        <a:p>
          <a:endParaRPr lang="en-US"/>
        </a:p>
      </dgm:t>
    </dgm:pt>
    <dgm:pt modelId="{3EBC9304-B516-47BB-83C3-77032DCCA763}">
      <dgm:prSet custT="1"/>
      <dgm:spPr/>
      <dgm:t>
        <a:bodyPr/>
        <a:lstStyle/>
        <a:p>
          <a:r>
            <a:rPr lang="en-US" sz="1600" b="1" dirty="0">
              <a:latin typeface="Calibri Light" panose="020F0302020204030204" pitchFamily="34" charset="0"/>
              <a:cs typeface="Calibri Light" panose="020F0302020204030204" pitchFamily="34" charset="0"/>
            </a:rPr>
            <a:t>FOCUS: </a:t>
          </a:r>
          <a:r>
            <a:rPr lang="en-US" sz="1600" dirty="0">
              <a:latin typeface="Calibri Light" panose="020F0302020204030204" pitchFamily="34" charset="0"/>
              <a:cs typeface="Calibri Light" panose="020F0302020204030204" pitchFamily="34" charset="0"/>
            </a:rPr>
            <a:t>Simply making your audience mindful of the topic or issue.</a:t>
          </a:r>
        </a:p>
      </dgm:t>
    </dgm:pt>
    <dgm:pt modelId="{8D25B0BF-19CB-4613-B098-3E25517A6C5B}" type="parTrans" cxnId="{AC60E815-829C-482E-BA21-C4A20122DD60}">
      <dgm:prSet/>
      <dgm:spPr/>
      <dgm:t>
        <a:bodyPr/>
        <a:lstStyle/>
        <a:p>
          <a:endParaRPr lang="en-US"/>
        </a:p>
      </dgm:t>
    </dgm:pt>
    <dgm:pt modelId="{FBF70724-3251-46A2-95B7-59804EEA42BE}" type="sibTrans" cxnId="{AC60E815-829C-482E-BA21-C4A20122DD60}">
      <dgm:prSet/>
      <dgm:spPr/>
      <dgm:t>
        <a:bodyPr/>
        <a:lstStyle/>
        <a:p>
          <a:endParaRPr lang="en-US"/>
        </a:p>
      </dgm:t>
    </dgm:pt>
    <dgm:pt modelId="{7715B511-89DC-4048-BCA6-908E2A9FED5C}">
      <dgm:prSet custT="1"/>
      <dgm:spPr/>
      <dgm:t>
        <a:bodyPr/>
        <a:lstStyle/>
        <a:p>
          <a:r>
            <a:rPr lang="en-US" sz="1600" dirty="0">
              <a:latin typeface="Calibri Light" panose="020F0302020204030204" pitchFamily="34" charset="0"/>
              <a:cs typeface="Calibri Light" panose="020F0302020204030204" pitchFamily="34" charset="0"/>
            </a:rPr>
            <a:t>Only</a:t>
          </a:r>
          <a:r>
            <a:rPr lang="en-US" sz="1600" baseline="0" dirty="0">
              <a:latin typeface="Calibri Light" panose="020F0302020204030204" pitchFamily="34" charset="0"/>
              <a:cs typeface="Calibri Light" panose="020F0302020204030204" pitchFamily="34" charset="0"/>
            </a:rPr>
            <a:t> if the audience is not already aware that the issue exists.</a:t>
          </a:r>
          <a:endParaRPr lang="en-US" sz="1600" dirty="0">
            <a:latin typeface="Calibri Light" panose="020F0302020204030204" pitchFamily="34" charset="0"/>
            <a:cs typeface="Calibri Light" panose="020F0302020204030204" pitchFamily="34" charset="0"/>
          </a:endParaRPr>
        </a:p>
      </dgm:t>
    </dgm:pt>
    <dgm:pt modelId="{628423B4-E29E-4A7C-803B-7FF54F041FC1}" type="parTrans" cxnId="{E1F02682-9F7F-4A1F-ABC6-DE451C9FD07D}">
      <dgm:prSet/>
      <dgm:spPr/>
      <dgm:t>
        <a:bodyPr/>
        <a:lstStyle/>
        <a:p>
          <a:endParaRPr lang="en-US"/>
        </a:p>
      </dgm:t>
    </dgm:pt>
    <dgm:pt modelId="{8F87A552-686A-4B5D-BEA6-77A003BD94C9}" type="sibTrans" cxnId="{E1F02682-9F7F-4A1F-ABC6-DE451C9FD07D}">
      <dgm:prSet/>
      <dgm:spPr/>
      <dgm:t>
        <a:bodyPr/>
        <a:lstStyle/>
        <a:p>
          <a:endParaRPr lang="en-US"/>
        </a:p>
      </dgm:t>
    </dgm:pt>
    <dgm:pt modelId="{CF891B08-374C-4EFA-8203-B2DA474C0525}">
      <dgm:prSet custT="1"/>
      <dgm:spPr/>
      <dgm:t>
        <a:bodyPr/>
        <a:lstStyle/>
        <a:p>
          <a:r>
            <a:rPr lang="en-US" sz="2000" b="0" spc="300" dirty="0">
              <a:solidFill>
                <a:srgbClr val="C00000"/>
              </a:solidFill>
            </a:rPr>
            <a:t>Education</a:t>
          </a:r>
        </a:p>
      </dgm:t>
    </dgm:pt>
    <dgm:pt modelId="{BA632797-A99B-4374-9584-1C89F6CA9D03}" type="parTrans" cxnId="{6628BC22-5A8F-4E67-B888-9660210CB7B9}">
      <dgm:prSet/>
      <dgm:spPr/>
      <dgm:t>
        <a:bodyPr/>
        <a:lstStyle/>
        <a:p>
          <a:endParaRPr lang="en-US"/>
        </a:p>
      </dgm:t>
    </dgm:pt>
    <dgm:pt modelId="{09605340-23B4-40C1-B876-7755734AA08A}" type="sibTrans" cxnId="{6628BC22-5A8F-4E67-B888-9660210CB7B9}">
      <dgm:prSet/>
      <dgm:spPr/>
      <dgm:t>
        <a:bodyPr/>
        <a:lstStyle/>
        <a:p>
          <a:endParaRPr lang="en-US"/>
        </a:p>
      </dgm:t>
    </dgm:pt>
    <dgm:pt modelId="{8353A3A6-761A-472C-82FB-E9D737D96F3E}">
      <dgm:prSet custT="1"/>
      <dgm:spPr/>
      <dgm:t>
        <a:bodyPr/>
        <a:lstStyle/>
        <a:p>
          <a:r>
            <a:rPr lang="en-US" sz="2000" b="0" spc="300" dirty="0">
              <a:solidFill>
                <a:srgbClr val="C00000"/>
              </a:solidFill>
            </a:rPr>
            <a:t>Active Participation</a:t>
          </a:r>
        </a:p>
      </dgm:t>
    </dgm:pt>
    <dgm:pt modelId="{205D2564-8025-47CD-B7DB-4805901B52D7}" type="parTrans" cxnId="{DFF42A41-FBFD-4454-842B-70D3AB4C8B3A}">
      <dgm:prSet/>
      <dgm:spPr/>
      <dgm:t>
        <a:bodyPr/>
        <a:lstStyle/>
        <a:p>
          <a:endParaRPr lang="en-US"/>
        </a:p>
      </dgm:t>
    </dgm:pt>
    <dgm:pt modelId="{9E797970-288C-4DC7-AAEB-4F9BBF44C429}" type="sibTrans" cxnId="{DFF42A41-FBFD-4454-842B-70D3AB4C8B3A}">
      <dgm:prSet/>
      <dgm:spPr/>
      <dgm:t>
        <a:bodyPr/>
        <a:lstStyle/>
        <a:p>
          <a:endParaRPr lang="en-US"/>
        </a:p>
      </dgm:t>
    </dgm:pt>
    <dgm:pt modelId="{12032D4C-1226-4E1D-B8E7-C84FB202162A}">
      <dgm:prSet custT="1"/>
      <dgm:spPr/>
      <dgm:t>
        <a:bodyPr/>
        <a:lstStyle/>
        <a:p>
          <a:r>
            <a:rPr lang="en-US" sz="1600" b="1" dirty="0">
              <a:latin typeface="Calibri Light" panose="020F0302020204030204" pitchFamily="34" charset="0"/>
              <a:cs typeface="Calibri Light" panose="020F0302020204030204" pitchFamily="34" charset="0"/>
            </a:rPr>
            <a:t>FOCUS: </a:t>
          </a:r>
          <a:r>
            <a:rPr lang="en-US" sz="1600" dirty="0">
              <a:latin typeface="Calibri Light" panose="020F0302020204030204" pitchFamily="34" charset="0"/>
              <a:cs typeface="Calibri Light" panose="020F0302020204030204" pitchFamily="34" charset="0"/>
            </a:rPr>
            <a:t>Having your audience take action.</a:t>
          </a:r>
        </a:p>
      </dgm:t>
    </dgm:pt>
    <dgm:pt modelId="{C781D6FF-F5A9-4064-8B5D-0DB2F194F0C5}" type="parTrans" cxnId="{17591DA7-85C6-4969-9A2E-33C81506D32D}">
      <dgm:prSet/>
      <dgm:spPr/>
      <dgm:t>
        <a:bodyPr/>
        <a:lstStyle/>
        <a:p>
          <a:endParaRPr lang="en-US"/>
        </a:p>
      </dgm:t>
    </dgm:pt>
    <dgm:pt modelId="{F9272107-E78F-4BC3-AA87-692CDBA9E8CD}" type="sibTrans" cxnId="{17591DA7-85C6-4969-9A2E-33C81506D32D}">
      <dgm:prSet/>
      <dgm:spPr/>
      <dgm:t>
        <a:bodyPr/>
        <a:lstStyle/>
        <a:p>
          <a:endParaRPr lang="en-US"/>
        </a:p>
      </dgm:t>
    </dgm:pt>
    <dgm:pt modelId="{F21574D4-39FF-4AD0-81EF-26265982907E}">
      <dgm:prSet custT="1"/>
      <dgm:spPr/>
      <dgm:t>
        <a:bodyPr/>
        <a:lstStyle/>
        <a:p>
          <a:r>
            <a:rPr lang="en-US" sz="1600" b="1" dirty="0">
              <a:latin typeface="Calibri Light" panose="020F0302020204030204" pitchFamily="34" charset="0"/>
              <a:cs typeface="Calibri Light" panose="020F0302020204030204" pitchFamily="34" charset="0"/>
            </a:rPr>
            <a:t>FOCUS: </a:t>
          </a:r>
          <a:r>
            <a:rPr lang="en-US" sz="1600" dirty="0">
              <a:latin typeface="Calibri Light" panose="020F0302020204030204" pitchFamily="34" charset="0"/>
              <a:cs typeface="Calibri Light" panose="020F0302020204030204" pitchFamily="34" charset="0"/>
            </a:rPr>
            <a:t>To move the audience from being aware to being informed and educated.</a:t>
          </a:r>
        </a:p>
      </dgm:t>
    </dgm:pt>
    <dgm:pt modelId="{250F442E-8EAD-419C-8938-11C9EF6E7F81}" type="parTrans" cxnId="{85C4EB2A-69C7-47F5-ACB9-0CABF381E176}">
      <dgm:prSet/>
      <dgm:spPr/>
      <dgm:t>
        <a:bodyPr/>
        <a:lstStyle/>
        <a:p>
          <a:endParaRPr lang="en-US"/>
        </a:p>
      </dgm:t>
    </dgm:pt>
    <dgm:pt modelId="{C8B53016-40F5-40C7-AFA5-25E3881C9995}" type="sibTrans" cxnId="{85C4EB2A-69C7-47F5-ACB9-0CABF381E176}">
      <dgm:prSet/>
      <dgm:spPr/>
      <dgm:t>
        <a:bodyPr/>
        <a:lstStyle/>
        <a:p>
          <a:endParaRPr lang="en-US"/>
        </a:p>
      </dgm:t>
    </dgm:pt>
    <dgm:pt modelId="{26186B27-4070-4C55-8B25-BE319B4E7017}">
      <dgm:prSet custT="1"/>
      <dgm:spPr/>
      <dgm:t>
        <a:bodyPr/>
        <a:lstStyle/>
        <a:p>
          <a:r>
            <a:rPr lang="en-US" sz="1600" dirty="0">
              <a:latin typeface="Calibri Light" panose="020F0302020204030204" pitchFamily="34" charset="0"/>
              <a:cs typeface="Calibri Light" panose="020F0302020204030204" pitchFamily="34" charset="0"/>
            </a:rPr>
            <a:t>Typically requires a personal or emotional response. </a:t>
          </a:r>
        </a:p>
      </dgm:t>
    </dgm:pt>
    <dgm:pt modelId="{09F6DC4D-5A8B-4D33-A4C4-F7F9B3B7BEC4}" type="parTrans" cxnId="{3120DAE0-AFA0-4A13-8D87-12A93ED58706}">
      <dgm:prSet/>
      <dgm:spPr/>
      <dgm:t>
        <a:bodyPr/>
        <a:lstStyle/>
        <a:p>
          <a:endParaRPr lang="en-US"/>
        </a:p>
      </dgm:t>
    </dgm:pt>
    <dgm:pt modelId="{751AEC35-2C85-4729-8DFB-E8125DA2AE48}" type="sibTrans" cxnId="{3120DAE0-AFA0-4A13-8D87-12A93ED58706}">
      <dgm:prSet/>
      <dgm:spPr/>
      <dgm:t>
        <a:bodyPr/>
        <a:lstStyle/>
        <a:p>
          <a:endParaRPr lang="en-US"/>
        </a:p>
      </dgm:t>
    </dgm:pt>
    <dgm:pt modelId="{AA1F92A6-DBB7-4D56-85F2-A12A92D9DA01}">
      <dgm:prSet custT="1"/>
      <dgm:spPr/>
      <dgm:t>
        <a:bodyPr/>
        <a:lstStyle/>
        <a:p>
          <a:r>
            <a:rPr lang="en-US" sz="1600" dirty="0">
              <a:latin typeface="Calibri Light" panose="020F0302020204030204" pitchFamily="34" charset="0"/>
              <a:cs typeface="Calibri Light" panose="020F0302020204030204" pitchFamily="34" charset="0"/>
            </a:rPr>
            <a:t>Films, speakers, images, shocking (but accurate) data, and performances can help.</a:t>
          </a:r>
        </a:p>
      </dgm:t>
    </dgm:pt>
    <dgm:pt modelId="{4175A7AC-A4AF-4368-978C-8A732A17C124}" type="parTrans" cxnId="{B546EA9B-2B52-4B8C-AA76-59551D8E3CB5}">
      <dgm:prSet/>
      <dgm:spPr/>
      <dgm:t>
        <a:bodyPr/>
        <a:lstStyle/>
        <a:p>
          <a:endParaRPr lang="en-US"/>
        </a:p>
      </dgm:t>
    </dgm:pt>
    <dgm:pt modelId="{6AF4790F-3622-435D-AC4E-CCBC988E4590}" type="sibTrans" cxnId="{B546EA9B-2B52-4B8C-AA76-59551D8E3CB5}">
      <dgm:prSet/>
      <dgm:spPr/>
      <dgm:t>
        <a:bodyPr/>
        <a:lstStyle/>
        <a:p>
          <a:endParaRPr lang="en-US"/>
        </a:p>
      </dgm:t>
    </dgm:pt>
    <dgm:pt modelId="{7D83E08D-ED16-4946-8B3F-32145196EEC1}">
      <dgm:prSet custT="1"/>
      <dgm:spPr/>
      <dgm:t>
        <a:bodyPr/>
        <a:lstStyle/>
        <a:p>
          <a:r>
            <a:rPr lang="en-US" sz="1600" dirty="0">
              <a:latin typeface="Calibri Light" panose="020F0302020204030204" pitchFamily="34" charset="0"/>
              <a:cs typeface="Calibri Light" panose="020F0302020204030204" pitchFamily="34" charset="0"/>
            </a:rPr>
            <a:t>It is important the information being relayed reflects the information accurately. </a:t>
          </a:r>
        </a:p>
      </dgm:t>
    </dgm:pt>
    <dgm:pt modelId="{5525CD47-BA2D-4BE5-B330-0491BF073973}" type="parTrans" cxnId="{EBBDEB15-BDE1-4201-9BA8-5EE8FBA78799}">
      <dgm:prSet/>
      <dgm:spPr/>
      <dgm:t>
        <a:bodyPr/>
        <a:lstStyle/>
        <a:p>
          <a:endParaRPr lang="en-US"/>
        </a:p>
      </dgm:t>
    </dgm:pt>
    <dgm:pt modelId="{F1A248C6-96EA-42EA-8949-D063EABD2D6D}" type="sibTrans" cxnId="{EBBDEB15-BDE1-4201-9BA8-5EE8FBA78799}">
      <dgm:prSet/>
      <dgm:spPr/>
      <dgm:t>
        <a:bodyPr/>
        <a:lstStyle/>
        <a:p>
          <a:endParaRPr lang="en-US"/>
        </a:p>
      </dgm:t>
    </dgm:pt>
    <dgm:pt modelId="{977CC33A-2234-45E9-8DB2-3E95729D06C1}">
      <dgm:prSet custT="1"/>
      <dgm:spPr/>
      <dgm:t>
        <a:bodyPr/>
        <a:lstStyle/>
        <a:p>
          <a:r>
            <a:rPr lang="en-US" sz="1600" dirty="0">
              <a:latin typeface="Calibri Light" panose="020F0302020204030204" pitchFamily="34" charset="0"/>
              <a:cs typeface="Calibri Light" panose="020F0302020204030204" pitchFamily="34" charset="0"/>
            </a:rPr>
            <a:t>How will you make the information easy to understand? How will you get your audience to attend?</a:t>
          </a:r>
        </a:p>
      </dgm:t>
    </dgm:pt>
    <dgm:pt modelId="{ECAA74E6-721A-46D7-AB11-F0F033F1EEC1}" type="parTrans" cxnId="{B7AE7BE7-D72D-4631-AFE8-0744F580F844}">
      <dgm:prSet/>
      <dgm:spPr/>
      <dgm:t>
        <a:bodyPr/>
        <a:lstStyle/>
        <a:p>
          <a:endParaRPr lang="en-US"/>
        </a:p>
      </dgm:t>
    </dgm:pt>
    <dgm:pt modelId="{0CCB704D-B263-4CDE-8DC2-0BAEF472AF84}" type="sibTrans" cxnId="{B7AE7BE7-D72D-4631-AFE8-0744F580F844}">
      <dgm:prSet/>
      <dgm:spPr/>
      <dgm:t>
        <a:bodyPr/>
        <a:lstStyle/>
        <a:p>
          <a:endParaRPr lang="en-US"/>
        </a:p>
      </dgm:t>
    </dgm:pt>
    <dgm:pt modelId="{8D5CE222-1FB2-4D46-97A3-194032E32736}">
      <dgm:prSet custT="1"/>
      <dgm:spPr/>
      <dgm:t>
        <a:bodyPr/>
        <a:lstStyle/>
        <a:p>
          <a:r>
            <a:rPr lang="en-US" sz="1600" dirty="0">
              <a:latin typeface="Calibri Light" panose="020F0302020204030204" pitchFamily="34" charset="0"/>
              <a:cs typeface="Calibri Light" panose="020F0302020204030204" pitchFamily="34" charset="0"/>
            </a:rPr>
            <a:t>A few examples: speakers, brown bags, open forums, well-chosen documentaries. </a:t>
          </a:r>
        </a:p>
      </dgm:t>
    </dgm:pt>
    <dgm:pt modelId="{2AAE177A-A6C6-4A19-B785-40F40935086E}" type="parTrans" cxnId="{4CE0AC67-9F41-4619-8CAD-9E287510DDED}">
      <dgm:prSet/>
      <dgm:spPr/>
      <dgm:t>
        <a:bodyPr/>
        <a:lstStyle/>
        <a:p>
          <a:endParaRPr lang="en-US"/>
        </a:p>
      </dgm:t>
    </dgm:pt>
    <dgm:pt modelId="{ECED9A3E-D40C-42F1-A705-5C3AB15559FA}" type="sibTrans" cxnId="{4CE0AC67-9F41-4619-8CAD-9E287510DDED}">
      <dgm:prSet/>
      <dgm:spPr/>
      <dgm:t>
        <a:bodyPr/>
        <a:lstStyle/>
        <a:p>
          <a:endParaRPr lang="en-US"/>
        </a:p>
      </dgm:t>
    </dgm:pt>
    <dgm:pt modelId="{3BB630A5-C720-4AE9-99E3-D6B848283427}">
      <dgm:prSet custT="1"/>
      <dgm:spPr/>
      <dgm:t>
        <a:bodyPr/>
        <a:lstStyle/>
        <a:p>
          <a:r>
            <a:rPr lang="en-US" sz="2000" b="0" spc="300" dirty="0">
              <a:solidFill>
                <a:srgbClr val="C00000"/>
              </a:solidFill>
            </a:rPr>
            <a:t>Structural or Systematic Change</a:t>
          </a:r>
          <a:endParaRPr lang="en-US" sz="2000" b="0" spc="300" dirty="0"/>
        </a:p>
      </dgm:t>
    </dgm:pt>
    <dgm:pt modelId="{93A38167-1129-4D80-A9FE-5D3165419DD2}" type="parTrans" cxnId="{5146F6BC-4A64-404E-B007-D53C7139F137}">
      <dgm:prSet/>
      <dgm:spPr/>
      <dgm:t>
        <a:bodyPr/>
        <a:lstStyle/>
        <a:p>
          <a:endParaRPr lang="en-US"/>
        </a:p>
      </dgm:t>
    </dgm:pt>
    <dgm:pt modelId="{408844A4-2087-4AE2-9905-2E5BA0CDADD2}" type="sibTrans" cxnId="{5146F6BC-4A64-404E-B007-D53C7139F137}">
      <dgm:prSet/>
      <dgm:spPr/>
      <dgm:t>
        <a:bodyPr/>
        <a:lstStyle/>
        <a:p>
          <a:endParaRPr lang="en-US"/>
        </a:p>
      </dgm:t>
    </dgm:pt>
    <dgm:pt modelId="{F10D5656-8401-4B27-B786-5C3F0085AE7B}">
      <dgm:prSet custT="1"/>
      <dgm:spPr/>
      <dgm:t>
        <a:bodyPr/>
        <a:lstStyle/>
        <a:p>
          <a:r>
            <a:rPr lang="en-US" sz="1600" dirty="0">
              <a:latin typeface="Calibri Light" panose="020F0302020204030204" pitchFamily="34" charset="0"/>
              <a:cs typeface="Calibri Light" panose="020F0302020204030204" pitchFamily="34" charset="0"/>
            </a:rPr>
            <a:t>Requires significant planning, clear instructions, and strong leadership.</a:t>
          </a:r>
        </a:p>
      </dgm:t>
    </dgm:pt>
    <dgm:pt modelId="{0D5D8568-51B2-403A-994B-05BC93C8992D}" type="parTrans" cxnId="{B400BB1F-ED7F-4B71-B9D4-514E8F0B5C0D}">
      <dgm:prSet/>
      <dgm:spPr/>
      <dgm:t>
        <a:bodyPr/>
        <a:lstStyle/>
        <a:p>
          <a:endParaRPr lang="en-US"/>
        </a:p>
      </dgm:t>
    </dgm:pt>
    <dgm:pt modelId="{0FBA7264-B85F-4F77-B27B-D80BD3B09749}" type="sibTrans" cxnId="{B400BB1F-ED7F-4B71-B9D4-514E8F0B5C0D}">
      <dgm:prSet/>
      <dgm:spPr/>
      <dgm:t>
        <a:bodyPr/>
        <a:lstStyle/>
        <a:p>
          <a:endParaRPr lang="en-US"/>
        </a:p>
      </dgm:t>
    </dgm:pt>
    <dgm:pt modelId="{673FA36F-D6A8-4E4A-93FD-1DF95E913B68}">
      <dgm:prSet custT="1"/>
      <dgm:spPr/>
      <dgm:t>
        <a:bodyPr/>
        <a:lstStyle/>
        <a:p>
          <a:r>
            <a:rPr lang="en-US" sz="1600" dirty="0">
              <a:latin typeface="Calibri Light" panose="020F0302020204030204" pitchFamily="34" charset="0"/>
              <a:cs typeface="Calibri Light" panose="020F0302020204030204" pitchFamily="34" charset="0"/>
            </a:rPr>
            <a:t>How will you get people involved? What is the best time to do this?</a:t>
          </a:r>
        </a:p>
      </dgm:t>
    </dgm:pt>
    <dgm:pt modelId="{1A4728B7-5DEB-40E5-BA95-86214CFD1ECC}" type="parTrans" cxnId="{ED5BAD97-49C6-45BA-A45A-C01B92FABC3B}">
      <dgm:prSet/>
      <dgm:spPr/>
      <dgm:t>
        <a:bodyPr/>
        <a:lstStyle/>
        <a:p>
          <a:endParaRPr lang="en-US"/>
        </a:p>
      </dgm:t>
    </dgm:pt>
    <dgm:pt modelId="{50B653E3-E80B-47AF-B4DC-74987234EF61}" type="sibTrans" cxnId="{ED5BAD97-49C6-45BA-A45A-C01B92FABC3B}">
      <dgm:prSet/>
      <dgm:spPr/>
      <dgm:t>
        <a:bodyPr/>
        <a:lstStyle/>
        <a:p>
          <a:endParaRPr lang="en-US"/>
        </a:p>
      </dgm:t>
    </dgm:pt>
    <dgm:pt modelId="{2DD93759-6182-480F-B5C8-A94B5568C7AC}">
      <dgm:prSet custT="1"/>
      <dgm:spPr/>
      <dgm:t>
        <a:bodyPr/>
        <a:lstStyle/>
        <a:p>
          <a:r>
            <a:rPr lang="en-US" sz="1600" dirty="0">
              <a:latin typeface="Calibri Light" panose="020F0302020204030204" pitchFamily="34" charset="0"/>
              <a:cs typeface="Calibri Light" panose="020F0302020204030204" pitchFamily="34" charset="0"/>
            </a:rPr>
            <a:t>Examples: volunteerism, donations, writing letters of support</a:t>
          </a:r>
        </a:p>
      </dgm:t>
    </dgm:pt>
    <dgm:pt modelId="{0460305A-6BA7-4BB5-A73C-DFDD59759683}" type="parTrans" cxnId="{0C96ED82-28CC-4CE1-9F70-0954220A10C0}">
      <dgm:prSet/>
      <dgm:spPr/>
      <dgm:t>
        <a:bodyPr/>
        <a:lstStyle/>
        <a:p>
          <a:endParaRPr lang="en-US"/>
        </a:p>
      </dgm:t>
    </dgm:pt>
    <dgm:pt modelId="{42ECE083-2F71-4C8D-A0DD-B7BE85DF2CD2}" type="sibTrans" cxnId="{0C96ED82-28CC-4CE1-9F70-0954220A10C0}">
      <dgm:prSet/>
      <dgm:spPr/>
      <dgm:t>
        <a:bodyPr/>
        <a:lstStyle/>
        <a:p>
          <a:endParaRPr lang="en-US"/>
        </a:p>
      </dgm:t>
    </dgm:pt>
    <dgm:pt modelId="{86F06A14-50B9-4911-B4FD-742240D0AC38}">
      <dgm:prSet custT="1"/>
      <dgm:spPr/>
      <dgm:t>
        <a:bodyPr/>
        <a:lstStyle/>
        <a:p>
          <a:r>
            <a:rPr lang="en-US" sz="1600" b="1" dirty="0">
              <a:latin typeface="Calibri Light" panose="020F0302020204030204" pitchFamily="34" charset="0"/>
              <a:cs typeface="Calibri Light" panose="020F0302020204030204" pitchFamily="34" charset="0"/>
            </a:rPr>
            <a:t>FOCUS: </a:t>
          </a:r>
          <a:r>
            <a:rPr lang="en-US" sz="1600" dirty="0">
              <a:latin typeface="Calibri Light" panose="020F0302020204030204" pitchFamily="34" charset="0"/>
              <a:cs typeface="Calibri Light" panose="020F0302020204030204" pitchFamily="34" charset="0"/>
            </a:rPr>
            <a:t>Changing or adding policies or programs affecting the topic </a:t>
          </a:r>
        </a:p>
      </dgm:t>
    </dgm:pt>
    <dgm:pt modelId="{73264458-6DD0-45BD-8602-005E9345A9C2}" type="parTrans" cxnId="{6D8C48F8-BC15-48F2-AE0C-E40D48241496}">
      <dgm:prSet/>
      <dgm:spPr/>
      <dgm:t>
        <a:bodyPr/>
        <a:lstStyle/>
        <a:p>
          <a:endParaRPr lang="en-US"/>
        </a:p>
      </dgm:t>
    </dgm:pt>
    <dgm:pt modelId="{0BE75653-F52A-4F6F-A857-39B3614059BA}" type="sibTrans" cxnId="{6D8C48F8-BC15-48F2-AE0C-E40D48241496}">
      <dgm:prSet/>
      <dgm:spPr/>
      <dgm:t>
        <a:bodyPr/>
        <a:lstStyle/>
        <a:p>
          <a:endParaRPr lang="en-US"/>
        </a:p>
      </dgm:t>
    </dgm:pt>
    <dgm:pt modelId="{816FC505-A0F0-4947-A61E-7D52ACD3D15D}">
      <dgm:prSet custT="1"/>
      <dgm:spPr/>
      <dgm:t>
        <a:bodyPr/>
        <a:lstStyle/>
        <a:p>
          <a:r>
            <a:rPr lang="en-US" sz="1600" dirty="0">
              <a:latin typeface="Calibri Light" panose="020F0302020204030204" pitchFamily="34" charset="0"/>
              <a:cs typeface="Calibri Light" panose="020F0302020204030204" pitchFamily="34" charset="0"/>
            </a:rPr>
            <a:t>Generally requires collaboration on a larger scale</a:t>
          </a:r>
        </a:p>
      </dgm:t>
    </dgm:pt>
    <dgm:pt modelId="{81497D3D-B547-48E0-A494-BBFD15B339AC}" type="parTrans" cxnId="{943533AA-E1BD-413E-BABC-34E8E2767A98}">
      <dgm:prSet/>
      <dgm:spPr/>
      <dgm:t>
        <a:bodyPr/>
        <a:lstStyle/>
        <a:p>
          <a:endParaRPr lang="en-US"/>
        </a:p>
      </dgm:t>
    </dgm:pt>
    <dgm:pt modelId="{5BBF6E80-22D9-45EA-AE26-8D03F1B2DFA3}" type="sibTrans" cxnId="{943533AA-E1BD-413E-BABC-34E8E2767A98}">
      <dgm:prSet/>
      <dgm:spPr/>
      <dgm:t>
        <a:bodyPr/>
        <a:lstStyle/>
        <a:p>
          <a:endParaRPr lang="en-US"/>
        </a:p>
      </dgm:t>
    </dgm:pt>
    <dgm:pt modelId="{ADDB574D-3FE0-4C69-B241-DDCBB1CBD63F}">
      <dgm:prSet custT="1"/>
      <dgm:spPr/>
      <dgm:t>
        <a:bodyPr/>
        <a:lstStyle/>
        <a:p>
          <a:r>
            <a:rPr lang="en-US" sz="1600" dirty="0">
              <a:latin typeface="Calibri Light" panose="020F0302020204030204" pitchFamily="34" charset="0"/>
              <a:cs typeface="Calibri Light" panose="020F0302020204030204" pitchFamily="34" charset="0"/>
            </a:rPr>
            <a:t>Consider who the decision makers are and the best way to communicate with them</a:t>
          </a:r>
        </a:p>
      </dgm:t>
    </dgm:pt>
    <dgm:pt modelId="{47E1BF95-5ECE-4758-A742-E45DCB498268}" type="parTrans" cxnId="{1F70A705-8F15-4DFD-A470-46968022A36A}">
      <dgm:prSet/>
      <dgm:spPr/>
      <dgm:t>
        <a:bodyPr/>
        <a:lstStyle/>
        <a:p>
          <a:endParaRPr lang="en-US"/>
        </a:p>
      </dgm:t>
    </dgm:pt>
    <dgm:pt modelId="{D2639C25-D931-48AD-90DB-495E03D41AD3}" type="sibTrans" cxnId="{1F70A705-8F15-4DFD-A470-46968022A36A}">
      <dgm:prSet/>
      <dgm:spPr/>
      <dgm:t>
        <a:bodyPr/>
        <a:lstStyle/>
        <a:p>
          <a:endParaRPr lang="en-US"/>
        </a:p>
      </dgm:t>
    </dgm:pt>
    <dgm:pt modelId="{4B2DE6D4-1102-4B80-94B1-4372C49774B6}">
      <dgm:prSet custT="1"/>
      <dgm:spPr/>
      <dgm:t>
        <a:bodyPr/>
        <a:lstStyle/>
        <a:p>
          <a:r>
            <a:rPr lang="en-US" sz="1600" dirty="0">
              <a:latin typeface="Calibri Light" panose="020F0302020204030204" pitchFamily="34" charset="0"/>
              <a:cs typeface="Calibri Light" panose="020F0302020204030204" pitchFamily="34" charset="0"/>
            </a:rPr>
            <a:t>Some components may include: design, proposal, letter writing, scheduled meetings</a:t>
          </a:r>
        </a:p>
      </dgm:t>
    </dgm:pt>
    <dgm:pt modelId="{AC432DCB-E470-4BBF-A3FD-8CB46389C04C}" type="parTrans" cxnId="{68210A95-0D25-4A9E-9C9A-0458D24BAA09}">
      <dgm:prSet/>
      <dgm:spPr/>
      <dgm:t>
        <a:bodyPr/>
        <a:lstStyle/>
        <a:p>
          <a:endParaRPr lang="en-US"/>
        </a:p>
      </dgm:t>
    </dgm:pt>
    <dgm:pt modelId="{8AC67535-5298-4F3A-A0C7-383AC3BAC7C6}" type="sibTrans" cxnId="{68210A95-0D25-4A9E-9C9A-0458D24BAA09}">
      <dgm:prSet/>
      <dgm:spPr/>
      <dgm:t>
        <a:bodyPr/>
        <a:lstStyle/>
        <a:p>
          <a:endParaRPr lang="en-US"/>
        </a:p>
      </dgm:t>
    </dgm:pt>
    <dgm:pt modelId="{9C071A03-DF0F-4AC9-9272-1AE40C4C726F}" type="pres">
      <dgm:prSet presAssocID="{A6363BBB-8DC4-4C64-A438-34AA3B28A823}" presName="vert0" presStyleCnt="0">
        <dgm:presLayoutVars>
          <dgm:dir/>
          <dgm:animOne val="branch"/>
          <dgm:animLvl val="lvl"/>
        </dgm:presLayoutVars>
      </dgm:prSet>
      <dgm:spPr/>
    </dgm:pt>
    <dgm:pt modelId="{D5262055-AA73-43FA-9575-E559FC491E84}" type="pres">
      <dgm:prSet presAssocID="{D35493F0-5E4E-4C46-9AA6-9A5502ED5C33}" presName="thickLine" presStyleLbl="alignNode1" presStyleIdx="0" presStyleCnt="4"/>
      <dgm:spPr/>
    </dgm:pt>
    <dgm:pt modelId="{D2CF2206-EB68-4A14-8E2C-C7A5981D6489}" type="pres">
      <dgm:prSet presAssocID="{D35493F0-5E4E-4C46-9AA6-9A5502ED5C33}" presName="horz1" presStyleCnt="0"/>
      <dgm:spPr/>
    </dgm:pt>
    <dgm:pt modelId="{8387B9B3-9C2C-4D65-8158-9C166A609564}" type="pres">
      <dgm:prSet presAssocID="{D35493F0-5E4E-4C46-9AA6-9A5502ED5C33}" presName="tx1" presStyleLbl="revTx" presStyleIdx="0" presStyleCnt="20"/>
      <dgm:spPr/>
    </dgm:pt>
    <dgm:pt modelId="{6792AAD1-9D1D-4A00-9CD1-8D7D031D43A1}" type="pres">
      <dgm:prSet presAssocID="{D35493F0-5E4E-4C46-9AA6-9A5502ED5C33}" presName="vert1" presStyleCnt="0"/>
      <dgm:spPr/>
    </dgm:pt>
    <dgm:pt modelId="{4E67B248-D4BF-4918-97D9-53335A2DCAA5}" type="pres">
      <dgm:prSet presAssocID="{3EBC9304-B516-47BB-83C3-77032DCCA763}" presName="vertSpace2a" presStyleCnt="0"/>
      <dgm:spPr/>
    </dgm:pt>
    <dgm:pt modelId="{768B9AC6-63D9-479E-860D-DD4D5FF162FE}" type="pres">
      <dgm:prSet presAssocID="{3EBC9304-B516-47BB-83C3-77032DCCA763}" presName="horz2" presStyleCnt="0"/>
      <dgm:spPr/>
    </dgm:pt>
    <dgm:pt modelId="{B93831D6-DEB2-4AEA-B39C-94D9F84F5DE8}" type="pres">
      <dgm:prSet presAssocID="{3EBC9304-B516-47BB-83C3-77032DCCA763}" presName="horzSpace2" presStyleCnt="0"/>
      <dgm:spPr/>
    </dgm:pt>
    <dgm:pt modelId="{A5DFCE1C-74A4-4691-A3D6-F76A3E02BEF0}" type="pres">
      <dgm:prSet presAssocID="{3EBC9304-B516-47BB-83C3-77032DCCA763}" presName="tx2" presStyleLbl="revTx" presStyleIdx="1" presStyleCnt="20"/>
      <dgm:spPr/>
    </dgm:pt>
    <dgm:pt modelId="{FC96BC41-866F-4D80-B3FB-8B4F90CECFB1}" type="pres">
      <dgm:prSet presAssocID="{3EBC9304-B516-47BB-83C3-77032DCCA763}" presName="vert2" presStyleCnt="0"/>
      <dgm:spPr/>
    </dgm:pt>
    <dgm:pt modelId="{2858427D-674F-480C-926D-8CD769CD47E5}" type="pres">
      <dgm:prSet presAssocID="{3EBC9304-B516-47BB-83C3-77032DCCA763}" presName="thinLine2b" presStyleLbl="callout" presStyleIdx="0" presStyleCnt="16"/>
      <dgm:spPr/>
    </dgm:pt>
    <dgm:pt modelId="{7B0B3C0E-5610-4565-BACA-E51A5D1EC4EF}" type="pres">
      <dgm:prSet presAssocID="{3EBC9304-B516-47BB-83C3-77032DCCA763}" presName="vertSpace2b" presStyleCnt="0"/>
      <dgm:spPr/>
    </dgm:pt>
    <dgm:pt modelId="{1CEDF2BD-30BB-4832-A38F-1AE0050DFDBB}" type="pres">
      <dgm:prSet presAssocID="{7715B511-89DC-4048-BCA6-908E2A9FED5C}" presName="horz2" presStyleCnt="0"/>
      <dgm:spPr/>
    </dgm:pt>
    <dgm:pt modelId="{C5520544-78C2-4424-8650-54B2BDA4FF16}" type="pres">
      <dgm:prSet presAssocID="{7715B511-89DC-4048-BCA6-908E2A9FED5C}" presName="horzSpace2" presStyleCnt="0"/>
      <dgm:spPr/>
    </dgm:pt>
    <dgm:pt modelId="{DC974AC2-0F3D-4BBC-A2A5-1BE421BC238A}" type="pres">
      <dgm:prSet presAssocID="{7715B511-89DC-4048-BCA6-908E2A9FED5C}" presName="tx2" presStyleLbl="revTx" presStyleIdx="2" presStyleCnt="20"/>
      <dgm:spPr/>
    </dgm:pt>
    <dgm:pt modelId="{D2C1B82E-34AE-4AE7-BE69-CD5F449D6830}" type="pres">
      <dgm:prSet presAssocID="{7715B511-89DC-4048-BCA6-908E2A9FED5C}" presName="vert2" presStyleCnt="0"/>
      <dgm:spPr/>
    </dgm:pt>
    <dgm:pt modelId="{1A564023-7C79-46CB-A8A9-F21EF5450EF9}" type="pres">
      <dgm:prSet presAssocID="{7715B511-89DC-4048-BCA6-908E2A9FED5C}" presName="thinLine2b" presStyleLbl="callout" presStyleIdx="1" presStyleCnt="16"/>
      <dgm:spPr/>
    </dgm:pt>
    <dgm:pt modelId="{68C28BDC-3F57-4E44-A274-F48944DDAC97}" type="pres">
      <dgm:prSet presAssocID="{7715B511-89DC-4048-BCA6-908E2A9FED5C}" presName="vertSpace2b" presStyleCnt="0"/>
      <dgm:spPr/>
    </dgm:pt>
    <dgm:pt modelId="{5D04A5FB-2235-47BF-A403-DBA1DBB788F0}" type="pres">
      <dgm:prSet presAssocID="{26186B27-4070-4C55-8B25-BE319B4E7017}" presName="horz2" presStyleCnt="0"/>
      <dgm:spPr/>
    </dgm:pt>
    <dgm:pt modelId="{107E8E0C-64B2-41B6-A971-0B192B13193F}" type="pres">
      <dgm:prSet presAssocID="{26186B27-4070-4C55-8B25-BE319B4E7017}" presName="horzSpace2" presStyleCnt="0"/>
      <dgm:spPr/>
    </dgm:pt>
    <dgm:pt modelId="{4DCFFF37-2DEF-4C0B-A3E0-8E7B2B1BCC88}" type="pres">
      <dgm:prSet presAssocID="{26186B27-4070-4C55-8B25-BE319B4E7017}" presName="tx2" presStyleLbl="revTx" presStyleIdx="3" presStyleCnt="20"/>
      <dgm:spPr/>
    </dgm:pt>
    <dgm:pt modelId="{D2956729-710C-4F44-9F69-A3E3DADE3314}" type="pres">
      <dgm:prSet presAssocID="{26186B27-4070-4C55-8B25-BE319B4E7017}" presName="vert2" presStyleCnt="0"/>
      <dgm:spPr/>
    </dgm:pt>
    <dgm:pt modelId="{D26EFD5E-9ABE-4AF3-8C63-8363E123CCD4}" type="pres">
      <dgm:prSet presAssocID="{26186B27-4070-4C55-8B25-BE319B4E7017}" presName="thinLine2b" presStyleLbl="callout" presStyleIdx="2" presStyleCnt="16"/>
      <dgm:spPr/>
    </dgm:pt>
    <dgm:pt modelId="{DCD12B00-4A41-457A-BFEB-BD02A372DABA}" type="pres">
      <dgm:prSet presAssocID="{26186B27-4070-4C55-8B25-BE319B4E7017}" presName="vertSpace2b" presStyleCnt="0"/>
      <dgm:spPr/>
    </dgm:pt>
    <dgm:pt modelId="{1A0852C7-22D5-4EAD-9FB8-9AEF56E8EFFC}" type="pres">
      <dgm:prSet presAssocID="{AA1F92A6-DBB7-4D56-85F2-A12A92D9DA01}" presName="horz2" presStyleCnt="0"/>
      <dgm:spPr/>
    </dgm:pt>
    <dgm:pt modelId="{2CA43717-0211-4641-8893-33233C89EE9F}" type="pres">
      <dgm:prSet presAssocID="{AA1F92A6-DBB7-4D56-85F2-A12A92D9DA01}" presName="horzSpace2" presStyleCnt="0"/>
      <dgm:spPr/>
    </dgm:pt>
    <dgm:pt modelId="{9E05959E-7199-4B21-A17D-298563DFC1B7}" type="pres">
      <dgm:prSet presAssocID="{AA1F92A6-DBB7-4D56-85F2-A12A92D9DA01}" presName="tx2" presStyleLbl="revTx" presStyleIdx="4" presStyleCnt="20"/>
      <dgm:spPr/>
    </dgm:pt>
    <dgm:pt modelId="{0FA5CDA0-19F0-4374-8C02-0AB57FA82681}" type="pres">
      <dgm:prSet presAssocID="{AA1F92A6-DBB7-4D56-85F2-A12A92D9DA01}" presName="vert2" presStyleCnt="0"/>
      <dgm:spPr/>
    </dgm:pt>
    <dgm:pt modelId="{DED0F79D-806F-4805-802B-819F1D226808}" type="pres">
      <dgm:prSet presAssocID="{AA1F92A6-DBB7-4D56-85F2-A12A92D9DA01}" presName="thinLine2b" presStyleLbl="callout" presStyleIdx="3" presStyleCnt="16"/>
      <dgm:spPr/>
    </dgm:pt>
    <dgm:pt modelId="{B4C009D5-828B-41E1-868A-746C5C69F6A0}" type="pres">
      <dgm:prSet presAssocID="{AA1F92A6-DBB7-4D56-85F2-A12A92D9DA01}" presName="vertSpace2b" presStyleCnt="0"/>
      <dgm:spPr/>
    </dgm:pt>
    <dgm:pt modelId="{CB0BF308-F119-47C6-A3AA-2C39ACB710EC}" type="pres">
      <dgm:prSet presAssocID="{CF891B08-374C-4EFA-8203-B2DA474C0525}" presName="thickLine" presStyleLbl="alignNode1" presStyleIdx="1" presStyleCnt="4"/>
      <dgm:spPr/>
    </dgm:pt>
    <dgm:pt modelId="{7688A927-01EB-4E67-9B06-84EB03E0CE97}" type="pres">
      <dgm:prSet presAssocID="{CF891B08-374C-4EFA-8203-B2DA474C0525}" presName="horz1" presStyleCnt="0"/>
      <dgm:spPr/>
    </dgm:pt>
    <dgm:pt modelId="{40676F08-8D62-4CE6-AF0E-1792648F8EF8}" type="pres">
      <dgm:prSet presAssocID="{CF891B08-374C-4EFA-8203-B2DA474C0525}" presName="tx1" presStyleLbl="revTx" presStyleIdx="5" presStyleCnt="20"/>
      <dgm:spPr/>
    </dgm:pt>
    <dgm:pt modelId="{892178C8-7581-4441-9398-08249BDDAF02}" type="pres">
      <dgm:prSet presAssocID="{CF891B08-374C-4EFA-8203-B2DA474C0525}" presName="vert1" presStyleCnt="0"/>
      <dgm:spPr/>
    </dgm:pt>
    <dgm:pt modelId="{B6197AE3-D0C2-4563-80B3-620CB1CEE6E0}" type="pres">
      <dgm:prSet presAssocID="{F21574D4-39FF-4AD0-81EF-26265982907E}" presName="vertSpace2a" presStyleCnt="0"/>
      <dgm:spPr/>
    </dgm:pt>
    <dgm:pt modelId="{0DCFD301-28D3-4C21-8270-EB57A8D397E0}" type="pres">
      <dgm:prSet presAssocID="{F21574D4-39FF-4AD0-81EF-26265982907E}" presName="horz2" presStyleCnt="0"/>
      <dgm:spPr/>
    </dgm:pt>
    <dgm:pt modelId="{85DA1F71-F41A-4FCC-BC4E-8D3A8A1381AE}" type="pres">
      <dgm:prSet presAssocID="{F21574D4-39FF-4AD0-81EF-26265982907E}" presName="horzSpace2" presStyleCnt="0"/>
      <dgm:spPr/>
    </dgm:pt>
    <dgm:pt modelId="{7DA7DABD-2D57-4D08-A3FF-34CBA32E5EA9}" type="pres">
      <dgm:prSet presAssocID="{F21574D4-39FF-4AD0-81EF-26265982907E}" presName="tx2" presStyleLbl="revTx" presStyleIdx="6" presStyleCnt="20"/>
      <dgm:spPr/>
    </dgm:pt>
    <dgm:pt modelId="{B9ADF643-875F-43A0-A202-6F0AA83F59BE}" type="pres">
      <dgm:prSet presAssocID="{F21574D4-39FF-4AD0-81EF-26265982907E}" presName="vert2" presStyleCnt="0"/>
      <dgm:spPr/>
    </dgm:pt>
    <dgm:pt modelId="{B47F69D5-F3E3-4A90-8BF3-22DEC7AF4CA5}" type="pres">
      <dgm:prSet presAssocID="{F21574D4-39FF-4AD0-81EF-26265982907E}" presName="thinLine2b" presStyleLbl="callout" presStyleIdx="4" presStyleCnt="16"/>
      <dgm:spPr/>
    </dgm:pt>
    <dgm:pt modelId="{B364A507-A897-402D-8CD4-D95EF37709A6}" type="pres">
      <dgm:prSet presAssocID="{F21574D4-39FF-4AD0-81EF-26265982907E}" presName="vertSpace2b" presStyleCnt="0"/>
      <dgm:spPr/>
    </dgm:pt>
    <dgm:pt modelId="{9CE80AE8-FBC5-4EED-9BD6-76BF8C9BA081}" type="pres">
      <dgm:prSet presAssocID="{7D83E08D-ED16-4946-8B3F-32145196EEC1}" presName="horz2" presStyleCnt="0"/>
      <dgm:spPr/>
    </dgm:pt>
    <dgm:pt modelId="{2A45D58F-BC5E-4DEB-9B03-C512578C6F8D}" type="pres">
      <dgm:prSet presAssocID="{7D83E08D-ED16-4946-8B3F-32145196EEC1}" presName="horzSpace2" presStyleCnt="0"/>
      <dgm:spPr/>
    </dgm:pt>
    <dgm:pt modelId="{98965047-F941-467F-B250-A29DDE2D8CA6}" type="pres">
      <dgm:prSet presAssocID="{7D83E08D-ED16-4946-8B3F-32145196EEC1}" presName="tx2" presStyleLbl="revTx" presStyleIdx="7" presStyleCnt="20"/>
      <dgm:spPr/>
    </dgm:pt>
    <dgm:pt modelId="{F8D4F05F-1634-4A8B-A62D-A477DCA2CA58}" type="pres">
      <dgm:prSet presAssocID="{7D83E08D-ED16-4946-8B3F-32145196EEC1}" presName="vert2" presStyleCnt="0"/>
      <dgm:spPr/>
    </dgm:pt>
    <dgm:pt modelId="{33784538-C679-4BC4-82BD-51B04BC2C81D}" type="pres">
      <dgm:prSet presAssocID="{7D83E08D-ED16-4946-8B3F-32145196EEC1}" presName="thinLine2b" presStyleLbl="callout" presStyleIdx="5" presStyleCnt="16"/>
      <dgm:spPr/>
    </dgm:pt>
    <dgm:pt modelId="{A3495A6A-F21B-45AF-84CB-7C3742822AEA}" type="pres">
      <dgm:prSet presAssocID="{7D83E08D-ED16-4946-8B3F-32145196EEC1}" presName="vertSpace2b" presStyleCnt="0"/>
      <dgm:spPr/>
    </dgm:pt>
    <dgm:pt modelId="{48B4D5CD-05A5-43C2-A994-E426BADEDCBB}" type="pres">
      <dgm:prSet presAssocID="{977CC33A-2234-45E9-8DB2-3E95729D06C1}" presName="horz2" presStyleCnt="0"/>
      <dgm:spPr/>
    </dgm:pt>
    <dgm:pt modelId="{F73A0C30-D8C7-4859-BC2C-E57F6074894D}" type="pres">
      <dgm:prSet presAssocID="{977CC33A-2234-45E9-8DB2-3E95729D06C1}" presName="horzSpace2" presStyleCnt="0"/>
      <dgm:spPr/>
    </dgm:pt>
    <dgm:pt modelId="{364D422E-11AB-4E28-9790-F2FE67AD1A7E}" type="pres">
      <dgm:prSet presAssocID="{977CC33A-2234-45E9-8DB2-3E95729D06C1}" presName="tx2" presStyleLbl="revTx" presStyleIdx="8" presStyleCnt="20"/>
      <dgm:spPr/>
    </dgm:pt>
    <dgm:pt modelId="{E08E0C10-B24F-4123-B1EC-3BECC79067A2}" type="pres">
      <dgm:prSet presAssocID="{977CC33A-2234-45E9-8DB2-3E95729D06C1}" presName="vert2" presStyleCnt="0"/>
      <dgm:spPr/>
    </dgm:pt>
    <dgm:pt modelId="{7EC7BF10-E52C-4468-9500-6EABD89D95C4}" type="pres">
      <dgm:prSet presAssocID="{977CC33A-2234-45E9-8DB2-3E95729D06C1}" presName="thinLine2b" presStyleLbl="callout" presStyleIdx="6" presStyleCnt="16"/>
      <dgm:spPr/>
    </dgm:pt>
    <dgm:pt modelId="{A6584D13-A1B1-49DA-9CD8-18A0E7C6823F}" type="pres">
      <dgm:prSet presAssocID="{977CC33A-2234-45E9-8DB2-3E95729D06C1}" presName="vertSpace2b" presStyleCnt="0"/>
      <dgm:spPr/>
    </dgm:pt>
    <dgm:pt modelId="{BB26EBC1-39A2-4773-A48F-2438CD6A38EA}" type="pres">
      <dgm:prSet presAssocID="{8D5CE222-1FB2-4D46-97A3-194032E32736}" presName="horz2" presStyleCnt="0"/>
      <dgm:spPr/>
    </dgm:pt>
    <dgm:pt modelId="{1C43CD84-D6F2-47D9-8CF2-B0E7E9FF7067}" type="pres">
      <dgm:prSet presAssocID="{8D5CE222-1FB2-4D46-97A3-194032E32736}" presName="horzSpace2" presStyleCnt="0"/>
      <dgm:spPr/>
    </dgm:pt>
    <dgm:pt modelId="{524DE5EC-4F34-41BE-B0E2-9369366F6844}" type="pres">
      <dgm:prSet presAssocID="{8D5CE222-1FB2-4D46-97A3-194032E32736}" presName="tx2" presStyleLbl="revTx" presStyleIdx="9" presStyleCnt="20"/>
      <dgm:spPr/>
    </dgm:pt>
    <dgm:pt modelId="{C1A8D7E7-ECAE-4687-815E-AB19214D61A7}" type="pres">
      <dgm:prSet presAssocID="{8D5CE222-1FB2-4D46-97A3-194032E32736}" presName="vert2" presStyleCnt="0"/>
      <dgm:spPr/>
    </dgm:pt>
    <dgm:pt modelId="{DB590B15-26BD-4D79-9205-B3092395AE82}" type="pres">
      <dgm:prSet presAssocID="{8D5CE222-1FB2-4D46-97A3-194032E32736}" presName="thinLine2b" presStyleLbl="callout" presStyleIdx="7" presStyleCnt="16"/>
      <dgm:spPr/>
    </dgm:pt>
    <dgm:pt modelId="{3BC354D0-EBFA-44D7-A851-255F69A263DD}" type="pres">
      <dgm:prSet presAssocID="{8D5CE222-1FB2-4D46-97A3-194032E32736}" presName="vertSpace2b" presStyleCnt="0"/>
      <dgm:spPr/>
    </dgm:pt>
    <dgm:pt modelId="{541C17D8-EAFD-4E62-B57F-90F82BFBE29A}" type="pres">
      <dgm:prSet presAssocID="{8353A3A6-761A-472C-82FB-E9D737D96F3E}" presName="thickLine" presStyleLbl="alignNode1" presStyleIdx="2" presStyleCnt="4"/>
      <dgm:spPr/>
    </dgm:pt>
    <dgm:pt modelId="{00C548B1-BE5C-46A5-9A33-8C01B3A10109}" type="pres">
      <dgm:prSet presAssocID="{8353A3A6-761A-472C-82FB-E9D737D96F3E}" presName="horz1" presStyleCnt="0"/>
      <dgm:spPr/>
    </dgm:pt>
    <dgm:pt modelId="{707B3CB6-60D9-4664-964B-EAEB6BC77DBA}" type="pres">
      <dgm:prSet presAssocID="{8353A3A6-761A-472C-82FB-E9D737D96F3E}" presName="tx1" presStyleLbl="revTx" presStyleIdx="10" presStyleCnt="20"/>
      <dgm:spPr/>
    </dgm:pt>
    <dgm:pt modelId="{AA9ED72E-5A92-4EDC-B056-E4128AE213B6}" type="pres">
      <dgm:prSet presAssocID="{8353A3A6-761A-472C-82FB-E9D737D96F3E}" presName="vert1" presStyleCnt="0"/>
      <dgm:spPr/>
    </dgm:pt>
    <dgm:pt modelId="{47C7FABE-71BE-496A-93E8-059EC0E492DB}" type="pres">
      <dgm:prSet presAssocID="{12032D4C-1226-4E1D-B8E7-C84FB202162A}" presName="vertSpace2a" presStyleCnt="0"/>
      <dgm:spPr/>
    </dgm:pt>
    <dgm:pt modelId="{0922547A-E0C5-42F9-893B-420E8746E7E4}" type="pres">
      <dgm:prSet presAssocID="{12032D4C-1226-4E1D-B8E7-C84FB202162A}" presName="horz2" presStyleCnt="0"/>
      <dgm:spPr/>
    </dgm:pt>
    <dgm:pt modelId="{E4D762F4-9E14-49BE-83B3-1A74915C1334}" type="pres">
      <dgm:prSet presAssocID="{12032D4C-1226-4E1D-B8E7-C84FB202162A}" presName="horzSpace2" presStyleCnt="0"/>
      <dgm:spPr/>
    </dgm:pt>
    <dgm:pt modelId="{A534F58F-C8C9-4661-B082-7244A0A070F1}" type="pres">
      <dgm:prSet presAssocID="{12032D4C-1226-4E1D-B8E7-C84FB202162A}" presName="tx2" presStyleLbl="revTx" presStyleIdx="11" presStyleCnt="20"/>
      <dgm:spPr/>
    </dgm:pt>
    <dgm:pt modelId="{46ADCA27-5934-446B-92E7-62CBBE846047}" type="pres">
      <dgm:prSet presAssocID="{12032D4C-1226-4E1D-B8E7-C84FB202162A}" presName="vert2" presStyleCnt="0"/>
      <dgm:spPr/>
    </dgm:pt>
    <dgm:pt modelId="{9F1B136F-C814-41FD-BC03-619483DFEA0B}" type="pres">
      <dgm:prSet presAssocID="{12032D4C-1226-4E1D-B8E7-C84FB202162A}" presName="thinLine2b" presStyleLbl="callout" presStyleIdx="8" presStyleCnt="16"/>
      <dgm:spPr/>
    </dgm:pt>
    <dgm:pt modelId="{3D3C5C1D-D2E7-49C9-8158-F558282EAC1B}" type="pres">
      <dgm:prSet presAssocID="{12032D4C-1226-4E1D-B8E7-C84FB202162A}" presName="vertSpace2b" presStyleCnt="0"/>
      <dgm:spPr/>
    </dgm:pt>
    <dgm:pt modelId="{EE69F482-CDBF-4BB7-874E-C0869F55D52B}" type="pres">
      <dgm:prSet presAssocID="{F10D5656-8401-4B27-B786-5C3F0085AE7B}" presName="horz2" presStyleCnt="0"/>
      <dgm:spPr/>
    </dgm:pt>
    <dgm:pt modelId="{AA22DAB9-04E5-4F7F-8586-CAC5D86C6242}" type="pres">
      <dgm:prSet presAssocID="{F10D5656-8401-4B27-B786-5C3F0085AE7B}" presName="horzSpace2" presStyleCnt="0"/>
      <dgm:spPr/>
    </dgm:pt>
    <dgm:pt modelId="{74732251-FD7A-40A3-AB51-BC9BCB526482}" type="pres">
      <dgm:prSet presAssocID="{F10D5656-8401-4B27-B786-5C3F0085AE7B}" presName="tx2" presStyleLbl="revTx" presStyleIdx="12" presStyleCnt="20"/>
      <dgm:spPr/>
    </dgm:pt>
    <dgm:pt modelId="{1C8C603A-5A01-4E36-A3E3-9A59AEE3DBD7}" type="pres">
      <dgm:prSet presAssocID="{F10D5656-8401-4B27-B786-5C3F0085AE7B}" presName="vert2" presStyleCnt="0"/>
      <dgm:spPr/>
    </dgm:pt>
    <dgm:pt modelId="{9D80664B-ECDA-42D7-9E9C-A2E277A7A92C}" type="pres">
      <dgm:prSet presAssocID="{F10D5656-8401-4B27-B786-5C3F0085AE7B}" presName="thinLine2b" presStyleLbl="callout" presStyleIdx="9" presStyleCnt="16"/>
      <dgm:spPr/>
    </dgm:pt>
    <dgm:pt modelId="{0C2F4F0E-A970-44B3-9F83-1F2EF1CAFE1F}" type="pres">
      <dgm:prSet presAssocID="{F10D5656-8401-4B27-B786-5C3F0085AE7B}" presName="vertSpace2b" presStyleCnt="0"/>
      <dgm:spPr/>
    </dgm:pt>
    <dgm:pt modelId="{3AD07DA4-AB19-4AA9-AB8F-4CAE3AF4F18F}" type="pres">
      <dgm:prSet presAssocID="{673FA36F-D6A8-4E4A-93FD-1DF95E913B68}" presName="horz2" presStyleCnt="0"/>
      <dgm:spPr/>
    </dgm:pt>
    <dgm:pt modelId="{9033D5B3-5658-4C68-9A81-C7058AC95F3A}" type="pres">
      <dgm:prSet presAssocID="{673FA36F-D6A8-4E4A-93FD-1DF95E913B68}" presName="horzSpace2" presStyleCnt="0"/>
      <dgm:spPr/>
    </dgm:pt>
    <dgm:pt modelId="{09049E09-E6A3-4D33-AA1F-B81DBA374792}" type="pres">
      <dgm:prSet presAssocID="{673FA36F-D6A8-4E4A-93FD-1DF95E913B68}" presName="tx2" presStyleLbl="revTx" presStyleIdx="13" presStyleCnt="20"/>
      <dgm:spPr/>
    </dgm:pt>
    <dgm:pt modelId="{07593A3D-2C0D-401B-BFCB-294B3357C282}" type="pres">
      <dgm:prSet presAssocID="{673FA36F-D6A8-4E4A-93FD-1DF95E913B68}" presName="vert2" presStyleCnt="0"/>
      <dgm:spPr/>
    </dgm:pt>
    <dgm:pt modelId="{43722992-91A0-4C1C-8C84-147E3AC1F54B}" type="pres">
      <dgm:prSet presAssocID="{673FA36F-D6A8-4E4A-93FD-1DF95E913B68}" presName="thinLine2b" presStyleLbl="callout" presStyleIdx="10" presStyleCnt="16"/>
      <dgm:spPr/>
    </dgm:pt>
    <dgm:pt modelId="{646382C3-C310-4AFF-9C08-BD4549300DA5}" type="pres">
      <dgm:prSet presAssocID="{673FA36F-D6A8-4E4A-93FD-1DF95E913B68}" presName="vertSpace2b" presStyleCnt="0"/>
      <dgm:spPr/>
    </dgm:pt>
    <dgm:pt modelId="{429A7044-8DEC-4C78-8B35-6F4A4961AB28}" type="pres">
      <dgm:prSet presAssocID="{2DD93759-6182-480F-B5C8-A94B5568C7AC}" presName="horz2" presStyleCnt="0"/>
      <dgm:spPr/>
    </dgm:pt>
    <dgm:pt modelId="{B0F75ED2-C1EE-41D7-97AB-0F1EF921DB88}" type="pres">
      <dgm:prSet presAssocID="{2DD93759-6182-480F-B5C8-A94B5568C7AC}" presName="horzSpace2" presStyleCnt="0"/>
      <dgm:spPr/>
    </dgm:pt>
    <dgm:pt modelId="{C5E5B502-C10C-483C-AF19-9D041ACBA918}" type="pres">
      <dgm:prSet presAssocID="{2DD93759-6182-480F-B5C8-A94B5568C7AC}" presName="tx2" presStyleLbl="revTx" presStyleIdx="14" presStyleCnt="20"/>
      <dgm:spPr/>
    </dgm:pt>
    <dgm:pt modelId="{6D390581-2966-4323-945B-719A105F332A}" type="pres">
      <dgm:prSet presAssocID="{2DD93759-6182-480F-B5C8-A94B5568C7AC}" presName="vert2" presStyleCnt="0"/>
      <dgm:spPr/>
    </dgm:pt>
    <dgm:pt modelId="{ACFA0A12-BACB-48ED-A6F6-5CA9C1A9A7B8}" type="pres">
      <dgm:prSet presAssocID="{2DD93759-6182-480F-B5C8-A94B5568C7AC}" presName="thinLine2b" presStyleLbl="callout" presStyleIdx="11" presStyleCnt="16"/>
      <dgm:spPr/>
    </dgm:pt>
    <dgm:pt modelId="{A5871E9A-4ABA-4012-A6F7-84E4BDB00821}" type="pres">
      <dgm:prSet presAssocID="{2DD93759-6182-480F-B5C8-A94B5568C7AC}" presName="vertSpace2b" presStyleCnt="0"/>
      <dgm:spPr/>
    </dgm:pt>
    <dgm:pt modelId="{7D6FC737-A388-4B6B-BD7B-CF4A65566363}" type="pres">
      <dgm:prSet presAssocID="{3BB630A5-C720-4AE9-99E3-D6B848283427}" presName="thickLine" presStyleLbl="alignNode1" presStyleIdx="3" presStyleCnt="4"/>
      <dgm:spPr/>
    </dgm:pt>
    <dgm:pt modelId="{FCECDAB7-1404-4DED-BE50-83648EA65EBB}" type="pres">
      <dgm:prSet presAssocID="{3BB630A5-C720-4AE9-99E3-D6B848283427}" presName="horz1" presStyleCnt="0"/>
      <dgm:spPr/>
    </dgm:pt>
    <dgm:pt modelId="{3AA6D32C-11FD-4E03-89A6-83D67D23FC56}" type="pres">
      <dgm:prSet presAssocID="{3BB630A5-C720-4AE9-99E3-D6B848283427}" presName="tx1" presStyleLbl="revTx" presStyleIdx="15" presStyleCnt="20"/>
      <dgm:spPr/>
    </dgm:pt>
    <dgm:pt modelId="{4FC923D1-3180-4D43-AA75-5EC0FDE70191}" type="pres">
      <dgm:prSet presAssocID="{3BB630A5-C720-4AE9-99E3-D6B848283427}" presName="vert1" presStyleCnt="0"/>
      <dgm:spPr/>
    </dgm:pt>
    <dgm:pt modelId="{FD8AF693-CFE5-41EC-B4CB-F7EE6C65ACE8}" type="pres">
      <dgm:prSet presAssocID="{86F06A14-50B9-4911-B4FD-742240D0AC38}" presName="vertSpace2a" presStyleCnt="0"/>
      <dgm:spPr/>
    </dgm:pt>
    <dgm:pt modelId="{B8DB1E3F-5C3D-4142-8EB4-C199E7ED0B5C}" type="pres">
      <dgm:prSet presAssocID="{86F06A14-50B9-4911-B4FD-742240D0AC38}" presName="horz2" presStyleCnt="0"/>
      <dgm:spPr/>
    </dgm:pt>
    <dgm:pt modelId="{4CD35B81-18A9-4138-8771-52D4BD4D78FD}" type="pres">
      <dgm:prSet presAssocID="{86F06A14-50B9-4911-B4FD-742240D0AC38}" presName="horzSpace2" presStyleCnt="0"/>
      <dgm:spPr/>
    </dgm:pt>
    <dgm:pt modelId="{9448A742-6398-43E8-99DE-2BB4403CF53B}" type="pres">
      <dgm:prSet presAssocID="{86F06A14-50B9-4911-B4FD-742240D0AC38}" presName="tx2" presStyleLbl="revTx" presStyleIdx="16" presStyleCnt="20"/>
      <dgm:spPr/>
    </dgm:pt>
    <dgm:pt modelId="{3793B61A-5156-4129-B9B2-18840AEB9C55}" type="pres">
      <dgm:prSet presAssocID="{86F06A14-50B9-4911-B4FD-742240D0AC38}" presName="vert2" presStyleCnt="0"/>
      <dgm:spPr/>
    </dgm:pt>
    <dgm:pt modelId="{1CD0BEED-2D9F-47C9-B843-B9454B00F161}" type="pres">
      <dgm:prSet presAssocID="{86F06A14-50B9-4911-B4FD-742240D0AC38}" presName="thinLine2b" presStyleLbl="callout" presStyleIdx="12" presStyleCnt="16"/>
      <dgm:spPr/>
    </dgm:pt>
    <dgm:pt modelId="{48992AEA-7AFF-4836-A65E-65B0DC21340F}" type="pres">
      <dgm:prSet presAssocID="{86F06A14-50B9-4911-B4FD-742240D0AC38}" presName="vertSpace2b" presStyleCnt="0"/>
      <dgm:spPr/>
    </dgm:pt>
    <dgm:pt modelId="{8DC91AD1-5119-4E0B-8A5F-4EC0A8BFEDFF}" type="pres">
      <dgm:prSet presAssocID="{816FC505-A0F0-4947-A61E-7D52ACD3D15D}" presName="horz2" presStyleCnt="0"/>
      <dgm:spPr/>
    </dgm:pt>
    <dgm:pt modelId="{2C06F0E0-B581-4BD1-BCD3-2C31613D65FA}" type="pres">
      <dgm:prSet presAssocID="{816FC505-A0F0-4947-A61E-7D52ACD3D15D}" presName="horzSpace2" presStyleCnt="0"/>
      <dgm:spPr/>
    </dgm:pt>
    <dgm:pt modelId="{43C18C2C-BBB1-447A-A690-DB6FEF856824}" type="pres">
      <dgm:prSet presAssocID="{816FC505-A0F0-4947-A61E-7D52ACD3D15D}" presName="tx2" presStyleLbl="revTx" presStyleIdx="17" presStyleCnt="20"/>
      <dgm:spPr/>
    </dgm:pt>
    <dgm:pt modelId="{2C638EB7-B08B-4581-8EDE-60934E4380A9}" type="pres">
      <dgm:prSet presAssocID="{816FC505-A0F0-4947-A61E-7D52ACD3D15D}" presName="vert2" presStyleCnt="0"/>
      <dgm:spPr/>
    </dgm:pt>
    <dgm:pt modelId="{8FE342FE-CEFA-4671-B7CB-60854DE58E7D}" type="pres">
      <dgm:prSet presAssocID="{816FC505-A0F0-4947-A61E-7D52ACD3D15D}" presName="thinLine2b" presStyleLbl="callout" presStyleIdx="13" presStyleCnt="16"/>
      <dgm:spPr/>
    </dgm:pt>
    <dgm:pt modelId="{4086904D-6FDB-491B-9945-3B94C8AC0637}" type="pres">
      <dgm:prSet presAssocID="{816FC505-A0F0-4947-A61E-7D52ACD3D15D}" presName="vertSpace2b" presStyleCnt="0"/>
      <dgm:spPr/>
    </dgm:pt>
    <dgm:pt modelId="{3ED08518-941E-4354-BF31-154C4A8D4B85}" type="pres">
      <dgm:prSet presAssocID="{ADDB574D-3FE0-4C69-B241-DDCBB1CBD63F}" presName="horz2" presStyleCnt="0"/>
      <dgm:spPr/>
    </dgm:pt>
    <dgm:pt modelId="{46299ADA-0301-49C7-8A09-8EBBDE35B0DA}" type="pres">
      <dgm:prSet presAssocID="{ADDB574D-3FE0-4C69-B241-DDCBB1CBD63F}" presName="horzSpace2" presStyleCnt="0"/>
      <dgm:spPr/>
    </dgm:pt>
    <dgm:pt modelId="{63138260-FA7A-4626-BB45-2BB5CC00380B}" type="pres">
      <dgm:prSet presAssocID="{ADDB574D-3FE0-4C69-B241-DDCBB1CBD63F}" presName="tx2" presStyleLbl="revTx" presStyleIdx="18" presStyleCnt="20"/>
      <dgm:spPr/>
    </dgm:pt>
    <dgm:pt modelId="{6499EE2E-B000-4589-AE79-40D83FE42BD6}" type="pres">
      <dgm:prSet presAssocID="{ADDB574D-3FE0-4C69-B241-DDCBB1CBD63F}" presName="vert2" presStyleCnt="0"/>
      <dgm:spPr/>
    </dgm:pt>
    <dgm:pt modelId="{864A3C22-E869-43A8-94A6-B212E945BC4B}" type="pres">
      <dgm:prSet presAssocID="{ADDB574D-3FE0-4C69-B241-DDCBB1CBD63F}" presName="thinLine2b" presStyleLbl="callout" presStyleIdx="14" presStyleCnt="16"/>
      <dgm:spPr/>
    </dgm:pt>
    <dgm:pt modelId="{CE7A95B4-EF75-4FDD-B95A-6D8085571B6B}" type="pres">
      <dgm:prSet presAssocID="{ADDB574D-3FE0-4C69-B241-DDCBB1CBD63F}" presName="vertSpace2b" presStyleCnt="0"/>
      <dgm:spPr/>
    </dgm:pt>
    <dgm:pt modelId="{8F392859-436E-4BC6-A384-2A115F28DA30}" type="pres">
      <dgm:prSet presAssocID="{4B2DE6D4-1102-4B80-94B1-4372C49774B6}" presName="horz2" presStyleCnt="0"/>
      <dgm:spPr/>
    </dgm:pt>
    <dgm:pt modelId="{ED88CB6C-15C0-466B-8D52-58795C903C34}" type="pres">
      <dgm:prSet presAssocID="{4B2DE6D4-1102-4B80-94B1-4372C49774B6}" presName="horzSpace2" presStyleCnt="0"/>
      <dgm:spPr/>
    </dgm:pt>
    <dgm:pt modelId="{70AD9EF8-4772-411E-A63C-629A287493CE}" type="pres">
      <dgm:prSet presAssocID="{4B2DE6D4-1102-4B80-94B1-4372C49774B6}" presName="tx2" presStyleLbl="revTx" presStyleIdx="19" presStyleCnt="20"/>
      <dgm:spPr/>
    </dgm:pt>
    <dgm:pt modelId="{D060FBCF-751F-417D-AF2A-913D24B267A0}" type="pres">
      <dgm:prSet presAssocID="{4B2DE6D4-1102-4B80-94B1-4372C49774B6}" presName="vert2" presStyleCnt="0"/>
      <dgm:spPr/>
    </dgm:pt>
    <dgm:pt modelId="{37D832B4-BBBA-44B9-A52C-73D65CE22A0B}" type="pres">
      <dgm:prSet presAssocID="{4B2DE6D4-1102-4B80-94B1-4372C49774B6}" presName="thinLine2b" presStyleLbl="callout" presStyleIdx="15" presStyleCnt="16"/>
      <dgm:spPr/>
    </dgm:pt>
    <dgm:pt modelId="{63E9BA14-7A18-4B33-8325-1C1748697E5E}" type="pres">
      <dgm:prSet presAssocID="{4B2DE6D4-1102-4B80-94B1-4372C49774B6}" presName="vertSpace2b" presStyleCnt="0"/>
      <dgm:spPr/>
    </dgm:pt>
  </dgm:ptLst>
  <dgm:cxnLst>
    <dgm:cxn modelId="{A2D65A04-D9C6-4F3F-9FCB-667191AD1B6C}" type="presOf" srcId="{7D83E08D-ED16-4946-8B3F-32145196EEC1}" destId="{98965047-F941-467F-B250-A29DDE2D8CA6}" srcOrd="0" destOrd="0" presId="urn:microsoft.com/office/officeart/2008/layout/LinedList"/>
    <dgm:cxn modelId="{1F70A705-8F15-4DFD-A470-46968022A36A}" srcId="{3BB630A5-C720-4AE9-99E3-D6B848283427}" destId="{ADDB574D-3FE0-4C69-B241-DDCBB1CBD63F}" srcOrd="2" destOrd="0" parTransId="{47E1BF95-5ECE-4758-A742-E45DCB498268}" sibTransId="{D2639C25-D931-48AD-90DB-495E03D41AD3}"/>
    <dgm:cxn modelId="{A0A8F609-B2D0-43FD-8DCE-D2C46C59ED5B}" type="presOf" srcId="{ADDB574D-3FE0-4C69-B241-DDCBB1CBD63F}" destId="{63138260-FA7A-4626-BB45-2BB5CC00380B}" srcOrd="0" destOrd="0" presId="urn:microsoft.com/office/officeart/2008/layout/LinedList"/>
    <dgm:cxn modelId="{AC60E815-829C-482E-BA21-C4A20122DD60}" srcId="{D35493F0-5E4E-4C46-9AA6-9A5502ED5C33}" destId="{3EBC9304-B516-47BB-83C3-77032DCCA763}" srcOrd="0" destOrd="0" parTransId="{8D25B0BF-19CB-4613-B098-3E25517A6C5B}" sibTransId="{FBF70724-3251-46A2-95B7-59804EEA42BE}"/>
    <dgm:cxn modelId="{EBBDEB15-BDE1-4201-9BA8-5EE8FBA78799}" srcId="{CF891B08-374C-4EFA-8203-B2DA474C0525}" destId="{7D83E08D-ED16-4946-8B3F-32145196EEC1}" srcOrd="1" destOrd="0" parTransId="{5525CD47-BA2D-4BE5-B330-0491BF073973}" sibTransId="{F1A248C6-96EA-42EA-8949-D063EABD2D6D}"/>
    <dgm:cxn modelId="{41757E17-0012-41F0-931D-53DB9A272CF5}" type="presOf" srcId="{3BB630A5-C720-4AE9-99E3-D6B848283427}" destId="{3AA6D32C-11FD-4E03-89A6-83D67D23FC56}" srcOrd="0" destOrd="0" presId="urn:microsoft.com/office/officeart/2008/layout/LinedList"/>
    <dgm:cxn modelId="{B400BB1F-ED7F-4B71-B9D4-514E8F0B5C0D}" srcId="{8353A3A6-761A-472C-82FB-E9D737D96F3E}" destId="{F10D5656-8401-4B27-B786-5C3F0085AE7B}" srcOrd="1" destOrd="0" parTransId="{0D5D8568-51B2-403A-994B-05BC93C8992D}" sibTransId="{0FBA7264-B85F-4F77-B27B-D80BD3B09749}"/>
    <dgm:cxn modelId="{6628BC22-5A8F-4E67-B888-9660210CB7B9}" srcId="{A6363BBB-8DC4-4C64-A438-34AA3B28A823}" destId="{CF891B08-374C-4EFA-8203-B2DA474C0525}" srcOrd="1" destOrd="0" parTransId="{BA632797-A99B-4374-9584-1C89F6CA9D03}" sibTransId="{09605340-23B4-40C1-B876-7755734AA08A}"/>
    <dgm:cxn modelId="{01431925-B01B-4297-8864-437A6D78C055}" type="presOf" srcId="{86F06A14-50B9-4911-B4FD-742240D0AC38}" destId="{9448A742-6398-43E8-99DE-2BB4403CF53B}" srcOrd="0" destOrd="0" presId="urn:microsoft.com/office/officeart/2008/layout/LinedList"/>
    <dgm:cxn modelId="{85C4EB2A-69C7-47F5-ACB9-0CABF381E176}" srcId="{CF891B08-374C-4EFA-8203-B2DA474C0525}" destId="{F21574D4-39FF-4AD0-81EF-26265982907E}" srcOrd="0" destOrd="0" parTransId="{250F442E-8EAD-419C-8938-11C9EF6E7F81}" sibTransId="{C8B53016-40F5-40C7-AFA5-25E3881C9995}"/>
    <dgm:cxn modelId="{3A207833-D301-494C-97C4-75B23340D3E7}" type="presOf" srcId="{F10D5656-8401-4B27-B786-5C3F0085AE7B}" destId="{74732251-FD7A-40A3-AB51-BC9BCB526482}" srcOrd="0" destOrd="0" presId="urn:microsoft.com/office/officeart/2008/layout/LinedList"/>
    <dgm:cxn modelId="{744C3534-BE1D-4C78-8727-106586DBE799}" srcId="{A6363BBB-8DC4-4C64-A438-34AA3B28A823}" destId="{D35493F0-5E4E-4C46-9AA6-9A5502ED5C33}" srcOrd="0" destOrd="0" parTransId="{3297CEA2-9B6C-4BE4-8CAA-393D15F2D85E}" sibTransId="{94E89574-AD39-445D-AB3E-4F19743B3584}"/>
    <dgm:cxn modelId="{68A2AC35-ADB0-442B-9093-AFB38EAC1A11}" type="presOf" srcId="{7715B511-89DC-4048-BCA6-908E2A9FED5C}" destId="{DC974AC2-0F3D-4BBC-A2A5-1BE421BC238A}" srcOrd="0" destOrd="0" presId="urn:microsoft.com/office/officeart/2008/layout/LinedList"/>
    <dgm:cxn modelId="{DFF42A41-FBFD-4454-842B-70D3AB4C8B3A}" srcId="{A6363BBB-8DC4-4C64-A438-34AA3B28A823}" destId="{8353A3A6-761A-472C-82FB-E9D737D96F3E}" srcOrd="2" destOrd="0" parTransId="{205D2564-8025-47CD-B7DB-4805901B52D7}" sibTransId="{9E797970-288C-4DC7-AAEB-4F9BBF44C429}"/>
    <dgm:cxn modelId="{235C315C-A06E-41CD-B7EB-DCA239FD4402}" type="presOf" srcId="{12032D4C-1226-4E1D-B8E7-C84FB202162A}" destId="{A534F58F-C8C9-4661-B082-7244A0A070F1}" srcOrd="0" destOrd="0" presId="urn:microsoft.com/office/officeart/2008/layout/LinedList"/>
    <dgm:cxn modelId="{4CE0AC67-9F41-4619-8CAD-9E287510DDED}" srcId="{CF891B08-374C-4EFA-8203-B2DA474C0525}" destId="{8D5CE222-1FB2-4D46-97A3-194032E32736}" srcOrd="3" destOrd="0" parTransId="{2AAE177A-A6C6-4A19-B785-40F40935086E}" sibTransId="{ECED9A3E-D40C-42F1-A705-5C3AB15559FA}"/>
    <dgm:cxn modelId="{FC49D068-9F13-4093-99DF-DF71F21302AA}" type="presOf" srcId="{26186B27-4070-4C55-8B25-BE319B4E7017}" destId="{4DCFFF37-2DEF-4C0B-A3E0-8E7B2B1BCC88}" srcOrd="0" destOrd="0" presId="urn:microsoft.com/office/officeart/2008/layout/LinedList"/>
    <dgm:cxn modelId="{D386546C-7D3A-4335-B622-279A801CBA08}" type="presOf" srcId="{977CC33A-2234-45E9-8DB2-3E95729D06C1}" destId="{364D422E-11AB-4E28-9790-F2FE67AD1A7E}" srcOrd="0" destOrd="0" presId="urn:microsoft.com/office/officeart/2008/layout/LinedList"/>
    <dgm:cxn modelId="{405DE480-7A50-4A14-8E4B-74592F3F9B04}" type="presOf" srcId="{AA1F92A6-DBB7-4D56-85F2-A12A92D9DA01}" destId="{9E05959E-7199-4B21-A17D-298563DFC1B7}" srcOrd="0" destOrd="0" presId="urn:microsoft.com/office/officeart/2008/layout/LinedList"/>
    <dgm:cxn modelId="{E1F02682-9F7F-4A1F-ABC6-DE451C9FD07D}" srcId="{D35493F0-5E4E-4C46-9AA6-9A5502ED5C33}" destId="{7715B511-89DC-4048-BCA6-908E2A9FED5C}" srcOrd="1" destOrd="0" parTransId="{628423B4-E29E-4A7C-803B-7FF54F041FC1}" sibTransId="{8F87A552-686A-4B5D-BEA6-77A003BD94C9}"/>
    <dgm:cxn modelId="{0C96ED82-28CC-4CE1-9F70-0954220A10C0}" srcId="{8353A3A6-761A-472C-82FB-E9D737D96F3E}" destId="{2DD93759-6182-480F-B5C8-A94B5568C7AC}" srcOrd="3" destOrd="0" parTransId="{0460305A-6BA7-4BB5-A73C-DFDD59759683}" sibTransId="{42ECE083-2F71-4C8D-A0DD-B7BE85DF2CD2}"/>
    <dgm:cxn modelId="{C5E90E85-28A6-4FFA-A640-DA86DA92E4D2}" type="presOf" srcId="{2DD93759-6182-480F-B5C8-A94B5568C7AC}" destId="{C5E5B502-C10C-483C-AF19-9D041ACBA918}" srcOrd="0" destOrd="0" presId="urn:microsoft.com/office/officeart/2008/layout/LinedList"/>
    <dgm:cxn modelId="{1053AF8A-6B93-4201-B46F-E684AF8C8513}" type="presOf" srcId="{8D5CE222-1FB2-4D46-97A3-194032E32736}" destId="{524DE5EC-4F34-41BE-B0E2-9369366F6844}" srcOrd="0" destOrd="0" presId="urn:microsoft.com/office/officeart/2008/layout/LinedList"/>
    <dgm:cxn modelId="{06C4DA8F-1C9E-46A6-B3E7-E31B9DADBD4B}" type="presOf" srcId="{4B2DE6D4-1102-4B80-94B1-4372C49774B6}" destId="{70AD9EF8-4772-411E-A63C-629A287493CE}" srcOrd="0" destOrd="0" presId="urn:microsoft.com/office/officeart/2008/layout/LinedList"/>
    <dgm:cxn modelId="{68210A95-0D25-4A9E-9C9A-0458D24BAA09}" srcId="{3BB630A5-C720-4AE9-99E3-D6B848283427}" destId="{4B2DE6D4-1102-4B80-94B1-4372C49774B6}" srcOrd="3" destOrd="0" parTransId="{AC432DCB-E470-4BBF-A3FD-8CB46389C04C}" sibTransId="{8AC67535-5298-4F3A-A0C7-383AC3BAC7C6}"/>
    <dgm:cxn modelId="{ED5BAD97-49C6-45BA-A45A-C01B92FABC3B}" srcId="{8353A3A6-761A-472C-82FB-E9D737D96F3E}" destId="{673FA36F-D6A8-4E4A-93FD-1DF95E913B68}" srcOrd="2" destOrd="0" parTransId="{1A4728B7-5DEB-40E5-BA95-86214CFD1ECC}" sibTransId="{50B653E3-E80B-47AF-B4DC-74987234EF61}"/>
    <dgm:cxn modelId="{9BC95599-7471-4C3C-A5F0-ADC6643ABF3E}" type="presOf" srcId="{816FC505-A0F0-4947-A61E-7D52ACD3D15D}" destId="{43C18C2C-BBB1-447A-A690-DB6FEF856824}" srcOrd="0" destOrd="0" presId="urn:microsoft.com/office/officeart/2008/layout/LinedList"/>
    <dgm:cxn modelId="{B546EA9B-2B52-4B8C-AA76-59551D8E3CB5}" srcId="{D35493F0-5E4E-4C46-9AA6-9A5502ED5C33}" destId="{AA1F92A6-DBB7-4D56-85F2-A12A92D9DA01}" srcOrd="3" destOrd="0" parTransId="{4175A7AC-A4AF-4368-978C-8A732A17C124}" sibTransId="{6AF4790F-3622-435D-AC4E-CCBC988E4590}"/>
    <dgm:cxn modelId="{17591DA7-85C6-4969-9A2E-33C81506D32D}" srcId="{8353A3A6-761A-472C-82FB-E9D737D96F3E}" destId="{12032D4C-1226-4E1D-B8E7-C84FB202162A}" srcOrd="0" destOrd="0" parTransId="{C781D6FF-F5A9-4064-8B5D-0DB2F194F0C5}" sibTransId="{F9272107-E78F-4BC3-AA87-692CDBA9E8CD}"/>
    <dgm:cxn modelId="{943533AA-E1BD-413E-BABC-34E8E2767A98}" srcId="{3BB630A5-C720-4AE9-99E3-D6B848283427}" destId="{816FC505-A0F0-4947-A61E-7D52ACD3D15D}" srcOrd="1" destOrd="0" parTransId="{81497D3D-B547-48E0-A494-BBFD15B339AC}" sibTransId="{5BBF6E80-22D9-45EA-AE26-8D03F1B2DFA3}"/>
    <dgm:cxn modelId="{65D8A3AB-F5BC-4BCC-AEEF-32A4D518D414}" type="presOf" srcId="{CF891B08-374C-4EFA-8203-B2DA474C0525}" destId="{40676F08-8D62-4CE6-AF0E-1792648F8EF8}" srcOrd="0" destOrd="0" presId="urn:microsoft.com/office/officeart/2008/layout/LinedList"/>
    <dgm:cxn modelId="{8FD171AE-7981-4357-9A58-44A52460FB48}" type="presOf" srcId="{8353A3A6-761A-472C-82FB-E9D737D96F3E}" destId="{707B3CB6-60D9-4664-964B-EAEB6BC77DBA}" srcOrd="0" destOrd="0" presId="urn:microsoft.com/office/officeart/2008/layout/LinedList"/>
    <dgm:cxn modelId="{3158D5B1-0145-47DF-BC82-BA940B7AB961}" type="presOf" srcId="{3EBC9304-B516-47BB-83C3-77032DCCA763}" destId="{A5DFCE1C-74A4-4691-A3D6-F76A3E02BEF0}" srcOrd="0" destOrd="0" presId="urn:microsoft.com/office/officeart/2008/layout/LinedList"/>
    <dgm:cxn modelId="{DE3A25BB-E319-491D-88E8-875EA55E3DA1}" type="presOf" srcId="{D35493F0-5E4E-4C46-9AA6-9A5502ED5C33}" destId="{8387B9B3-9C2C-4D65-8158-9C166A609564}" srcOrd="0" destOrd="0" presId="urn:microsoft.com/office/officeart/2008/layout/LinedList"/>
    <dgm:cxn modelId="{5146F6BC-4A64-404E-B007-D53C7139F137}" srcId="{A6363BBB-8DC4-4C64-A438-34AA3B28A823}" destId="{3BB630A5-C720-4AE9-99E3-D6B848283427}" srcOrd="3" destOrd="0" parTransId="{93A38167-1129-4D80-A9FE-5D3165419DD2}" sibTransId="{408844A4-2087-4AE2-9905-2E5BA0CDADD2}"/>
    <dgm:cxn modelId="{0EA825D6-2745-4B4A-9615-5538E0FA8217}" type="presOf" srcId="{673FA36F-D6A8-4E4A-93FD-1DF95E913B68}" destId="{09049E09-E6A3-4D33-AA1F-B81DBA374792}" srcOrd="0" destOrd="0" presId="urn:microsoft.com/office/officeart/2008/layout/LinedList"/>
    <dgm:cxn modelId="{3120DAE0-AFA0-4A13-8D87-12A93ED58706}" srcId="{D35493F0-5E4E-4C46-9AA6-9A5502ED5C33}" destId="{26186B27-4070-4C55-8B25-BE319B4E7017}" srcOrd="2" destOrd="0" parTransId="{09F6DC4D-5A8B-4D33-A4C4-F7F9B3B7BEC4}" sibTransId="{751AEC35-2C85-4729-8DFB-E8125DA2AE48}"/>
    <dgm:cxn modelId="{925207E1-879B-4F2C-9456-C4E53F69F7E5}" type="presOf" srcId="{F21574D4-39FF-4AD0-81EF-26265982907E}" destId="{7DA7DABD-2D57-4D08-A3FF-34CBA32E5EA9}" srcOrd="0" destOrd="0" presId="urn:microsoft.com/office/officeart/2008/layout/LinedList"/>
    <dgm:cxn modelId="{B7AE7BE7-D72D-4631-AFE8-0744F580F844}" srcId="{CF891B08-374C-4EFA-8203-B2DA474C0525}" destId="{977CC33A-2234-45E9-8DB2-3E95729D06C1}" srcOrd="2" destOrd="0" parTransId="{ECAA74E6-721A-46D7-AB11-F0F033F1EEC1}" sibTransId="{0CCB704D-B263-4CDE-8DC2-0BAEF472AF84}"/>
    <dgm:cxn modelId="{6D8C48F8-BC15-48F2-AE0C-E40D48241496}" srcId="{3BB630A5-C720-4AE9-99E3-D6B848283427}" destId="{86F06A14-50B9-4911-B4FD-742240D0AC38}" srcOrd="0" destOrd="0" parTransId="{73264458-6DD0-45BD-8602-005E9345A9C2}" sibTransId="{0BE75653-F52A-4F6F-A857-39B3614059BA}"/>
    <dgm:cxn modelId="{687563FF-3F6C-4E9A-A316-025F31C19BB8}" type="presOf" srcId="{A6363BBB-8DC4-4C64-A438-34AA3B28A823}" destId="{9C071A03-DF0F-4AC9-9272-1AE40C4C726F}" srcOrd="0" destOrd="0" presId="urn:microsoft.com/office/officeart/2008/layout/LinedList"/>
    <dgm:cxn modelId="{9603FECD-E268-47FE-9768-44CAC526A606}" type="presParOf" srcId="{9C071A03-DF0F-4AC9-9272-1AE40C4C726F}" destId="{D5262055-AA73-43FA-9575-E559FC491E84}" srcOrd="0" destOrd="0" presId="urn:microsoft.com/office/officeart/2008/layout/LinedList"/>
    <dgm:cxn modelId="{16E1E313-1FE8-4F13-B632-93BF1509DE02}" type="presParOf" srcId="{9C071A03-DF0F-4AC9-9272-1AE40C4C726F}" destId="{D2CF2206-EB68-4A14-8E2C-C7A5981D6489}" srcOrd="1" destOrd="0" presId="urn:microsoft.com/office/officeart/2008/layout/LinedList"/>
    <dgm:cxn modelId="{40A0FBF6-A793-4E85-9579-96099AD24372}" type="presParOf" srcId="{D2CF2206-EB68-4A14-8E2C-C7A5981D6489}" destId="{8387B9B3-9C2C-4D65-8158-9C166A609564}" srcOrd="0" destOrd="0" presId="urn:microsoft.com/office/officeart/2008/layout/LinedList"/>
    <dgm:cxn modelId="{3CABA1AD-DB99-48C2-A781-77737A57F597}" type="presParOf" srcId="{D2CF2206-EB68-4A14-8E2C-C7A5981D6489}" destId="{6792AAD1-9D1D-4A00-9CD1-8D7D031D43A1}" srcOrd="1" destOrd="0" presId="urn:microsoft.com/office/officeart/2008/layout/LinedList"/>
    <dgm:cxn modelId="{BA66A152-8BB5-4992-A81B-F8001E6D80AC}" type="presParOf" srcId="{6792AAD1-9D1D-4A00-9CD1-8D7D031D43A1}" destId="{4E67B248-D4BF-4918-97D9-53335A2DCAA5}" srcOrd="0" destOrd="0" presId="urn:microsoft.com/office/officeart/2008/layout/LinedList"/>
    <dgm:cxn modelId="{4B5C0797-3A08-4046-8F78-FC4BF4BE394B}" type="presParOf" srcId="{6792AAD1-9D1D-4A00-9CD1-8D7D031D43A1}" destId="{768B9AC6-63D9-479E-860D-DD4D5FF162FE}" srcOrd="1" destOrd="0" presId="urn:microsoft.com/office/officeart/2008/layout/LinedList"/>
    <dgm:cxn modelId="{B83CE432-5147-4869-B2F1-6DBF6F6F6090}" type="presParOf" srcId="{768B9AC6-63D9-479E-860D-DD4D5FF162FE}" destId="{B93831D6-DEB2-4AEA-B39C-94D9F84F5DE8}" srcOrd="0" destOrd="0" presId="urn:microsoft.com/office/officeart/2008/layout/LinedList"/>
    <dgm:cxn modelId="{023583C3-3119-4A07-A39F-01BC7C5A091A}" type="presParOf" srcId="{768B9AC6-63D9-479E-860D-DD4D5FF162FE}" destId="{A5DFCE1C-74A4-4691-A3D6-F76A3E02BEF0}" srcOrd="1" destOrd="0" presId="urn:microsoft.com/office/officeart/2008/layout/LinedList"/>
    <dgm:cxn modelId="{B27944AE-8782-4A02-BAB6-CD763A8B24A1}" type="presParOf" srcId="{768B9AC6-63D9-479E-860D-DD4D5FF162FE}" destId="{FC96BC41-866F-4D80-B3FB-8B4F90CECFB1}" srcOrd="2" destOrd="0" presId="urn:microsoft.com/office/officeart/2008/layout/LinedList"/>
    <dgm:cxn modelId="{AD57C485-AAE6-4EB7-A643-607CF5A8227D}" type="presParOf" srcId="{6792AAD1-9D1D-4A00-9CD1-8D7D031D43A1}" destId="{2858427D-674F-480C-926D-8CD769CD47E5}" srcOrd="2" destOrd="0" presId="urn:microsoft.com/office/officeart/2008/layout/LinedList"/>
    <dgm:cxn modelId="{80BB8DB4-3DCF-4790-A036-F9F0FBF23AAE}" type="presParOf" srcId="{6792AAD1-9D1D-4A00-9CD1-8D7D031D43A1}" destId="{7B0B3C0E-5610-4565-BACA-E51A5D1EC4EF}" srcOrd="3" destOrd="0" presId="urn:microsoft.com/office/officeart/2008/layout/LinedList"/>
    <dgm:cxn modelId="{EAC3E91D-6878-4E87-B444-632F321063AB}" type="presParOf" srcId="{6792AAD1-9D1D-4A00-9CD1-8D7D031D43A1}" destId="{1CEDF2BD-30BB-4832-A38F-1AE0050DFDBB}" srcOrd="4" destOrd="0" presId="urn:microsoft.com/office/officeart/2008/layout/LinedList"/>
    <dgm:cxn modelId="{ACCDEE1D-1F58-4CE9-B969-0B30052DC052}" type="presParOf" srcId="{1CEDF2BD-30BB-4832-A38F-1AE0050DFDBB}" destId="{C5520544-78C2-4424-8650-54B2BDA4FF16}" srcOrd="0" destOrd="0" presId="urn:microsoft.com/office/officeart/2008/layout/LinedList"/>
    <dgm:cxn modelId="{79C7A0DD-6CF1-4CD0-B86D-1B55E8FFB7A8}" type="presParOf" srcId="{1CEDF2BD-30BB-4832-A38F-1AE0050DFDBB}" destId="{DC974AC2-0F3D-4BBC-A2A5-1BE421BC238A}" srcOrd="1" destOrd="0" presId="urn:microsoft.com/office/officeart/2008/layout/LinedList"/>
    <dgm:cxn modelId="{442EC70F-DD87-4082-8AB8-324F2BED029C}" type="presParOf" srcId="{1CEDF2BD-30BB-4832-A38F-1AE0050DFDBB}" destId="{D2C1B82E-34AE-4AE7-BE69-CD5F449D6830}" srcOrd="2" destOrd="0" presId="urn:microsoft.com/office/officeart/2008/layout/LinedList"/>
    <dgm:cxn modelId="{94FDFD19-AC11-45BC-895A-6F487D9DFC5F}" type="presParOf" srcId="{6792AAD1-9D1D-4A00-9CD1-8D7D031D43A1}" destId="{1A564023-7C79-46CB-A8A9-F21EF5450EF9}" srcOrd="5" destOrd="0" presId="urn:microsoft.com/office/officeart/2008/layout/LinedList"/>
    <dgm:cxn modelId="{807E556E-B97B-48CF-BAA9-5A50EA1AC78C}" type="presParOf" srcId="{6792AAD1-9D1D-4A00-9CD1-8D7D031D43A1}" destId="{68C28BDC-3F57-4E44-A274-F48944DDAC97}" srcOrd="6" destOrd="0" presId="urn:microsoft.com/office/officeart/2008/layout/LinedList"/>
    <dgm:cxn modelId="{5B0BECA8-0345-4641-AD3D-BBBC0DE96E09}" type="presParOf" srcId="{6792AAD1-9D1D-4A00-9CD1-8D7D031D43A1}" destId="{5D04A5FB-2235-47BF-A403-DBA1DBB788F0}" srcOrd="7" destOrd="0" presId="urn:microsoft.com/office/officeart/2008/layout/LinedList"/>
    <dgm:cxn modelId="{8F1EAB01-5B4D-4317-930B-987F27E0A5BE}" type="presParOf" srcId="{5D04A5FB-2235-47BF-A403-DBA1DBB788F0}" destId="{107E8E0C-64B2-41B6-A971-0B192B13193F}" srcOrd="0" destOrd="0" presId="urn:microsoft.com/office/officeart/2008/layout/LinedList"/>
    <dgm:cxn modelId="{08B494B6-2081-4EE5-B519-F93BA93E0AFE}" type="presParOf" srcId="{5D04A5FB-2235-47BF-A403-DBA1DBB788F0}" destId="{4DCFFF37-2DEF-4C0B-A3E0-8E7B2B1BCC88}" srcOrd="1" destOrd="0" presId="urn:microsoft.com/office/officeart/2008/layout/LinedList"/>
    <dgm:cxn modelId="{09CF8DD5-C235-4984-893F-8BE90B463627}" type="presParOf" srcId="{5D04A5FB-2235-47BF-A403-DBA1DBB788F0}" destId="{D2956729-710C-4F44-9F69-A3E3DADE3314}" srcOrd="2" destOrd="0" presId="urn:microsoft.com/office/officeart/2008/layout/LinedList"/>
    <dgm:cxn modelId="{7023AB40-B548-473C-B7F2-A61FD7C1328D}" type="presParOf" srcId="{6792AAD1-9D1D-4A00-9CD1-8D7D031D43A1}" destId="{D26EFD5E-9ABE-4AF3-8C63-8363E123CCD4}" srcOrd="8" destOrd="0" presId="urn:microsoft.com/office/officeart/2008/layout/LinedList"/>
    <dgm:cxn modelId="{B1654D81-FCD0-4095-8F12-EBB9CA900859}" type="presParOf" srcId="{6792AAD1-9D1D-4A00-9CD1-8D7D031D43A1}" destId="{DCD12B00-4A41-457A-BFEB-BD02A372DABA}" srcOrd="9" destOrd="0" presId="urn:microsoft.com/office/officeart/2008/layout/LinedList"/>
    <dgm:cxn modelId="{38B96ED2-FE43-4DC3-BE95-87DCC74CEAA3}" type="presParOf" srcId="{6792AAD1-9D1D-4A00-9CD1-8D7D031D43A1}" destId="{1A0852C7-22D5-4EAD-9FB8-9AEF56E8EFFC}" srcOrd="10" destOrd="0" presId="urn:microsoft.com/office/officeart/2008/layout/LinedList"/>
    <dgm:cxn modelId="{003AD5DB-7B6A-4160-AC7F-9C1B43978578}" type="presParOf" srcId="{1A0852C7-22D5-4EAD-9FB8-9AEF56E8EFFC}" destId="{2CA43717-0211-4641-8893-33233C89EE9F}" srcOrd="0" destOrd="0" presId="urn:microsoft.com/office/officeart/2008/layout/LinedList"/>
    <dgm:cxn modelId="{13417EC5-B135-4C5E-890C-12DD1CF182F2}" type="presParOf" srcId="{1A0852C7-22D5-4EAD-9FB8-9AEF56E8EFFC}" destId="{9E05959E-7199-4B21-A17D-298563DFC1B7}" srcOrd="1" destOrd="0" presId="urn:microsoft.com/office/officeart/2008/layout/LinedList"/>
    <dgm:cxn modelId="{C0089EE0-CBFA-46FD-8684-53A16EFF44A4}" type="presParOf" srcId="{1A0852C7-22D5-4EAD-9FB8-9AEF56E8EFFC}" destId="{0FA5CDA0-19F0-4374-8C02-0AB57FA82681}" srcOrd="2" destOrd="0" presId="urn:microsoft.com/office/officeart/2008/layout/LinedList"/>
    <dgm:cxn modelId="{4AB0A85D-3B96-442F-AEFC-6A633018D193}" type="presParOf" srcId="{6792AAD1-9D1D-4A00-9CD1-8D7D031D43A1}" destId="{DED0F79D-806F-4805-802B-819F1D226808}" srcOrd="11" destOrd="0" presId="urn:microsoft.com/office/officeart/2008/layout/LinedList"/>
    <dgm:cxn modelId="{8E688C80-B66C-4C6C-8AA0-0806193791AC}" type="presParOf" srcId="{6792AAD1-9D1D-4A00-9CD1-8D7D031D43A1}" destId="{B4C009D5-828B-41E1-868A-746C5C69F6A0}" srcOrd="12" destOrd="0" presId="urn:microsoft.com/office/officeart/2008/layout/LinedList"/>
    <dgm:cxn modelId="{F7998E15-EAB2-455D-BCD2-2F5407D6E39F}" type="presParOf" srcId="{9C071A03-DF0F-4AC9-9272-1AE40C4C726F}" destId="{CB0BF308-F119-47C6-A3AA-2C39ACB710EC}" srcOrd="2" destOrd="0" presId="urn:microsoft.com/office/officeart/2008/layout/LinedList"/>
    <dgm:cxn modelId="{1BA1939E-6260-401F-99A2-E16E307A8B9E}" type="presParOf" srcId="{9C071A03-DF0F-4AC9-9272-1AE40C4C726F}" destId="{7688A927-01EB-4E67-9B06-84EB03E0CE97}" srcOrd="3" destOrd="0" presId="urn:microsoft.com/office/officeart/2008/layout/LinedList"/>
    <dgm:cxn modelId="{DBD81BED-D0CB-4BBE-965B-645F70D243CD}" type="presParOf" srcId="{7688A927-01EB-4E67-9B06-84EB03E0CE97}" destId="{40676F08-8D62-4CE6-AF0E-1792648F8EF8}" srcOrd="0" destOrd="0" presId="urn:microsoft.com/office/officeart/2008/layout/LinedList"/>
    <dgm:cxn modelId="{71D22C47-1993-4919-8E2D-CC3DBE2EB677}" type="presParOf" srcId="{7688A927-01EB-4E67-9B06-84EB03E0CE97}" destId="{892178C8-7581-4441-9398-08249BDDAF02}" srcOrd="1" destOrd="0" presId="urn:microsoft.com/office/officeart/2008/layout/LinedList"/>
    <dgm:cxn modelId="{FA966279-E159-4FA5-9B4B-F78B238A8B83}" type="presParOf" srcId="{892178C8-7581-4441-9398-08249BDDAF02}" destId="{B6197AE3-D0C2-4563-80B3-620CB1CEE6E0}" srcOrd="0" destOrd="0" presId="urn:microsoft.com/office/officeart/2008/layout/LinedList"/>
    <dgm:cxn modelId="{49C5ACCD-DFBF-477F-BBB5-3DDAF066D3BF}" type="presParOf" srcId="{892178C8-7581-4441-9398-08249BDDAF02}" destId="{0DCFD301-28D3-4C21-8270-EB57A8D397E0}" srcOrd="1" destOrd="0" presId="urn:microsoft.com/office/officeart/2008/layout/LinedList"/>
    <dgm:cxn modelId="{2F8F974C-9F24-48BA-BD60-D59C66487DA2}" type="presParOf" srcId="{0DCFD301-28D3-4C21-8270-EB57A8D397E0}" destId="{85DA1F71-F41A-4FCC-BC4E-8D3A8A1381AE}" srcOrd="0" destOrd="0" presId="urn:microsoft.com/office/officeart/2008/layout/LinedList"/>
    <dgm:cxn modelId="{D8CECBCF-A8BF-4517-ADA5-E3D536F263AC}" type="presParOf" srcId="{0DCFD301-28D3-4C21-8270-EB57A8D397E0}" destId="{7DA7DABD-2D57-4D08-A3FF-34CBA32E5EA9}" srcOrd="1" destOrd="0" presId="urn:microsoft.com/office/officeart/2008/layout/LinedList"/>
    <dgm:cxn modelId="{4BBF972B-893D-42BB-93CB-755B726AAA64}" type="presParOf" srcId="{0DCFD301-28D3-4C21-8270-EB57A8D397E0}" destId="{B9ADF643-875F-43A0-A202-6F0AA83F59BE}" srcOrd="2" destOrd="0" presId="urn:microsoft.com/office/officeart/2008/layout/LinedList"/>
    <dgm:cxn modelId="{5002322D-052A-421D-9149-FC88FCF26E69}" type="presParOf" srcId="{892178C8-7581-4441-9398-08249BDDAF02}" destId="{B47F69D5-F3E3-4A90-8BF3-22DEC7AF4CA5}" srcOrd="2" destOrd="0" presId="urn:microsoft.com/office/officeart/2008/layout/LinedList"/>
    <dgm:cxn modelId="{942F904D-64A2-4A65-8F00-A533562BB8F0}" type="presParOf" srcId="{892178C8-7581-4441-9398-08249BDDAF02}" destId="{B364A507-A897-402D-8CD4-D95EF37709A6}" srcOrd="3" destOrd="0" presId="urn:microsoft.com/office/officeart/2008/layout/LinedList"/>
    <dgm:cxn modelId="{5DEFE8C8-0901-42F2-94F0-077CFF78C980}" type="presParOf" srcId="{892178C8-7581-4441-9398-08249BDDAF02}" destId="{9CE80AE8-FBC5-4EED-9BD6-76BF8C9BA081}" srcOrd="4" destOrd="0" presId="urn:microsoft.com/office/officeart/2008/layout/LinedList"/>
    <dgm:cxn modelId="{48E8316C-C78B-47F2-98E3-8E388F576747}" type="presParOf" srcId="{9CE80AE8-FBC5-4EED-9BD6-76BF8C9BA081}" destId="{2A45D58F-BC5E-4DEB-9B03-C512578C6F8D}" srcOrd="0" destOrd="0" presId="urn:microsoft.com/office/officeart/2008/layout/LinedList"/>
    <dgm:cxn modelId="{215EE144-D1C9-4C9E-BEE1-69DD7C49796E}" type="presParOf" srcId="{9CE80AE8-FBC5-4EED-9BD6-76BF8C9BA081}" destId="{98965047-F941-467F-B250-A29DDE2D8CA6}" srcOrd="1" destOrd="0" presId="urn:microsoft.com/office/officeart/2008/layout/LinedList"/>
    <dgm:cxn modelId="{B7A3D2A3-A4BE-4AA5-AB5C-59493C872434}" type="presParOf" srcId="{9CE80AE8-FBC5-4EED-9BD6-76BF8C9BA081}" destId="{F8D4F05F-1634-4A8B-A62D-A477DCA2CA58}" srcOrd="2" destOrd="0" presId="urn:microsoft.com/office/officeart/2008/layout/LinedList"/>
    <dgm:cxn modelId="{9BDE3FEC-E0D7-4F01-8A40-063A471F778A}" type="presParOf" srcId="{892178C8-7581-4441-9398-08249BDDAF02}" destId="{33784538-C679-4BC4-82BD-51B04BC2C81D}" srcOrd="5" destOrd="0" presId="urn:microsoft.com/office/officeart/2008/layout/LinedList"/>
    <dgm:cxn modelId="{B36203C5-570E-4523-A323-45BEA4EC0316}" type="presParOf" srcId="{892178C8-7581-4441-9398-08249BDDAF02}" destId="{A3495A6A-F21B-45AF-84CB-7C3742822AEA}" srcOrd="6" destOrd="0" presId="urn:microsoft.com/office/officeart/2008/layout/LinedList"/>
    <dgm:cxn modelId="{86D86A26-85B7-44B3-9195-1975C81D6057}" type="presParOf" srcId="{892178C8-7581-4441-9398-08249BDDAF02}" destId="{48B4D5CD-05A5-43C2-A994-E426BADEDCBB}" srcOrd="7" destOrd="0" presId="urn:microsoft.com/office/officeart/2008/layout/LinedList"/>
    <dgm:cxn modelId="{B49499A3-A081-47C3-AB9A-28DF3716042F}" type="presParOf" srcId="{48B4D5CD-05A5-43C2-A994-E426BADEDCBB}" destId="{F73A0C30-D8C7-4859-BC2C-E57F6074894D}" srcOrd="0" destOrd="0" presId="urn:microsoft.com/office/officeart/2008/layout/LinedList"/>
    <dgm:cxn modelId="{2E2EC495-2241-471A-A5FE-1D65C610B123}" type="presParOf" srcId="{48B4D5CD-05A5-43C2-A994-E426BADEDCBB}" destId="{364D422E-11AB-4E28-9790-F2FE67AD1A7E}" srcOrd="1" destOrd="0" presId="urn:microsoft.com/office/officeart/2008/layout/LinedList"/>
    <dgm:cxn modelId="{60CDE8A5-E9A6-4EBD-9C9A-5D781F461824}" type="presParOf" srcId="{48B4D5CD-05A5-43C2-A994-E426BADEDCBB}" destId="{E08E0C10-B24F-4123-B1EC-3BECC79067A2}" srcOrd="2" destOrd="0" presId="urn:microsoft.com/office/officeart/2008/layout/LinedList"/>
    <dgm:cxn modelId="{270DD272-4E41-4BEE-AD9B-880A9330FF0F}" type="presParOf" srcId="{892178C8-7581-4441-9398-08249BDDAF02}" destId="{7EC7BF10-E52C-4468-9500-6EABD89D95C4}" srcOrd="8" destOrd="0" presId="urn:microsoft.com/office/officeart/2008/layout/LinedList"/>
    <dgm:cxn modelId="{E7A3AF53-22D9-4118-997B-8216286C7272}" type="presParOf" srcId="{892178C8-7581-4441-9398-08249BDDAF02}" destId="{A6584D13-A1B1-49DA-9CD8-18A0E7C6823F}" srcOrd="9" destOrd="0" presId="urn:microsoft.com/office/officeart/2008/layout/LinedList"/>
    <dgm:cxn modelId="{7CAD9D5B-7ADF-4E3E-9161-B66E09EC47C6}" type="presParOf" srcId="{892178C8-7581-4441-9398-08249BDDAF02}" destId="{BB26EBC1-39A2-4773-A48F-2438CD6A38EA}" srcOrd="10" destOrd="0" presId="urn:microsoft.com/office/officeart/2008/layout/LinedList"/>
    <dgm:cxn modelId="{484A6593-CAEE-411F-8EB4-1A24A6C66B3D}" type="presParOf" srcId="{BB26EBC1-39A2-4773-A48F-2438CD6A38EA}" destId="{1C43CD84-D6F2-47D9-8CF2-B0E7E9FF7067}" srcOrd="0" destOrd="0" presId="urn:microsoft.com/office/officeart/2008/layout/LinedList"/>
    <dgm:cxn modelId="{D5AAE1D2-A541-425F-9EC0-B7BD9609FE31}" type="presParOf" srcId="{BB26EBC1-39A2-4773-A48F-2438CD6A38EA}" destId="{524DE5EC-4F34-41BE-B0E2-9369366F6844}" srcOrd="1" destOrd="0" presId="urn:microsoft.com/office/officeart/2008/layout/LinedList"/>
    <dgm:cxn modelId="{D7B37C46-BEB6-40C0-9EA3-50CA616836EF}" type="presParOf" srcId="{BB26EBC1-39A2-4773-A48F-2438CD6A38EA}" destId="{C1A8D7E7-ECAE-4687-815E-AB19214D61A7}" srcOrd="2" destOrd="0" presId="urn:microsoft.com/office/officeart/2008/layout/LinedList"/>
    <dgm:cxn modelId="{4B275231-6D4A-4573-B8D7-FF0F40B3159E}" type="presParOf" srcId="{892178C8-7581-4441-9398-08249BDDAF02}" destId="{DB590B15-26BD-4D79-9205-B3092395AE82}" srcOrd="11" destOrd="0" presId="urn:microsoft.com/office/officeart/2008/layout/LinedList"/>
    <dgm:cxn modelId="{EF847093-1180-41D3-95E7-3BB791AB0D80}" type="presParOf" srcId="{892178C8-7581-4441-9398-08249BDDAF02}" destId="{3BC354D0-EBFA-44D7-A851-255F69A263DD}" srcOrd="12" destOrd="0" presId="urn:microsoft.com/office/officeart/2008/layout/LinedList"/>
    <dgm:cxn modelId="{8ADAACB1-7EF1-4701-AF52-955CEEC530FB}" type="presParOf" srcId="{9C071A03-DF0F-4AC9-9272-1AE40C4C726F}" destId="{541C17D8-EAFD-4E62-B57F-90F82BFBE29A}" srcOrd="4" destOrd="0" presId="urn:microsoft.com/office/officeart/2008/layout/LinedList"/>
    <dgm:cxn modelId="{BF0C930C-C80E-46DB-95C6-6114150EEA99}" type="presParOf" srcId="{9C071A03-DF0F-4AC9-9272-1AE40C4C726F}" destId="{00C548B1-BE5C-46A5-9A33-8C01B3A10109}" srcOrd="5" destOrd="0" presId="urn:microsoft.com/office/officeart/2008/layout/LinedList"/>
    <dgm:cxn modelId="{762C4D82-463B-4C9E-A028-9DCCDB07B57B}" type="presParOf" srcId="{00C548B1-BE5C-46A5-9A33-8C01B3A10109}" destId="{707B3CB6-60D9-4664-964B-EAEB6BC77DBA}" srcOrd="0" destOrd="0" presId="urn:microsoft.com/office/officeart/2008/layout/LinedList"/>
    <dgm:cxn modelId="{206AB03C-ED7F-4B80-BD3D-2AC01EFFECE8}" type="presParOf" srcId="{00C548B1-BE5C-46A5-9A33-8C01B3A10109}" destId="{AA9ED72E-5A92-4EDC-B056-E4128AE213B6}" srcOrd="1" destOrd="0" presId="urn:microsoft.com/office/officeart/2008/layout/LinedList"/>
    <dgm:cxn modelId="{B442E207-E1CB-4F13-8F62-35B87006C01E}" type="presParOf" srcId="{AA9ED72E-5A92-4EDC-B056-E4128AE213B6}" destId="{47C7FABE-71BE-496A-93E8-059EC0E492DB}" srcOrd="0" destOrd="0" presId="urn:microsoft.com/office/officeart/2008/layout/LinedList"/>
    <dgm:cxn modelId="{562CDC75-659A-412E-876D-FB2AB47CAE19}" type="presParOf" srcId="{AA9ED72E-5A92-4EDC-B056-E4128AE213B6}" destId="{0922547A-E0C5-42F9-893B-420E8746E7E4}" srcOrd="1" destOrd="0" presId="urn:microsoft.com/office/officeart/2008/layout/LinedList"/>
    <dgm:cxn modelId="{28B7AF5E-B952-4028-B8E4-95AF5E525544}" type="presParOf" srcId="{0922547A-E0C5-42F9-893B-420E8746E7E4}" destId="{E4D762F4-9E14-49BE-83B3-1A74915C1334}" srcOrd="0" destOrd="0" presId="urn:microsoft.com/office/officeart/2008/layout/LinedList"/>
    <dgm:cxn modelId="{3C184ABF-E613-45CD-9EB9-6EE399C1CA24}" type="presParOf" srcId="{0922547A-E0C5-42F9-893B-420E8746E7E4}" destId="{A534F58F-C8C9-4661-B082-7244A0A070F1}" srcOrd="1" destOrd="0" presId="urn:microsoft.com/office/officeart/2008/layout/LinedList"/>
    <dgm:cxn modelId="{404E345F-7C57-4113-8548-0C5CAD543182}" type="presParOf" srcId="{0922547A-E0C5-42F9-893B-420E8746E7E4}" destId="{46ADCA27-5934-446B-92E7-62CBBE846047}" srcOrd="2" destOrd="0" presId="urn:microsoft.com/office/officeart/2008/layout/LinedList"/>
    <dgm:cxn modelId="{61D1DFF8-1D8D-4FD8-BC49-34761C0616B7}" type="presParOf" srcId="{AA9ED72E-5A92-4EDC-B056-E4128AE213B6}" destId="{9F1B136F-C814-41FD-BC03-619483DFEA0B}" srcOrd="2" destOrd="0" presId="urn:microsoft.com/office/officeart/2008/layout/LinedList"/>
    <dgm:cxn modelId="{103FB362-22AB-4831-8A59-D9660553B5BA}" type="presParOf" srcId="{AA9ED72E-5A92-4EDC-B056-E4128AE213B6}" destId="{3D3C5C1D-D2E7-49C9-8158-F558282EAC1B}" srcOrd="3" destOrd="0" presId="urn:microsoft.com/office/officeart/2008/layout/LinedList"/>
    <dgm:cxn modelId="{E344C1F5-30B1-4015-8AFD-2383E8C377DC}" type="presParOf" srcId="{AA9ED72E-5A92-4EDC-B056-E4128AE213B6}" destId="{EE69F482-CDBF-4BB7-874E-C0869F55D52B}" srcOrd="4" destOrd="0" presId="urn:microsoft.com/office/officeart/2008/layout/LinedList"/>
    <dgm:cxn modelId="{3D793D8C-A507-4958-A275-12F8E7DA9F36}" type="presParOf" srcId="{EE69F482-CDBF-4BB7-874E-C0869F55D52B}" destId="{AA22DAB9-04E5-4F7F-8586-CAC5D86C6242}" srcOrd="0" destOrd="0" presId="urn:microsoft.com/office/officeart/2008/layout/LinedList"/>
    <dgm:cxn modelId="{104D4A16-6C1D-4E57-97D3-48E6CC26DEE6}" type="presParOf" srcId="{EE69F482-CDBF-4BB7-874E-C0869F55D52B}" destId="{74732251-FD7A-40A3-AB51-BC9BCB526482}" srcOrd="1" destOrd="0" presId="urn:microsoft.com/office/officeart/2008/layout/LinedList"/>
    <dgm:cxn modelId="{DFED6EDE-6727-4739-B349-65640DE5513A}" type="presParOf" srcId="{EE69F482-CDBF-4BB7-874E-C0869F55D52B}" destId="{1C8C603A-5A01-4E36-A3E3-9A59AEE3DBD7}" srcOrd="2" destOrd="0" presId="urn:microsoft.com/office/officeart/2008/layout/LinedList"/>
    <dgm:cxn modelId="{C147DEFA-B147-4974-A658-7A210427F99A}" type="presParOf" srcId="{AA9ED72E-5A92-4EDC-B056-E4128AE213B6}" destId="{9D80664B-ECDA-42D7-9E9C-A2E277A7A92C}" srcOrd="5" destOrd="0" presId="urn:microsoft.com/office/officeart/2008/layout/LinedList"/>
    <dgm:cxn modelId="{A53947A7-721C-4C89-8F21-FC4F7788C754}" type="presParOf" srcId="{AA9ED72E-5A92-4EDC-B056-E4128AE213B6}" destId="{0C2F4F0E-A970-44B3-9F83-1F2EF1CAFE1F}" srcOrd="6" destOrd="0" presId="urn:microsoft.com/office/officeart/2008/layout/LinedList"/>
    <dgm:cxn modelId="{09E8DBBC-6D11-4FA1-B3C2-1B7D2B3F1901}" type="presParOf" srcId="{AA9ED72E-5A92-4EDC-B056-E4128AE213B6}" destId="{3AD07DA4-AB19-4AA9-AB8F-4CAE3AF4F18F}" srcOrd="7" destOrd="0" presId="urn:microsoft.com/office/officeart/2008/layout/LinedList"/>
    <dgm:cxn modelId="{25485C20-E870-4487-825C-DFD8B23A89E0}" type="presParOf" srcId="{3AD07DA4-AB19-4AA9-AB8F-4CAE3AF4F18F}" destId="{9033D5B3-5658-4C68-9A81-C7058AC95F3A}" srcOrd="0" destOrd="0" presId="urn:microsoft.com/office/officeart/2008/layout/LinedList"/>
    <dgm:cxn modelId="{A96A591A-8CC4-4426-9075-C74780AD0E1C}" type="presParOf" srcId="{3AD07DA4-AB19-4AA9-AB8F-4CAE3AF4F18F}" destId="{09049E09-E6A3-4D33-AA1F-B81DBA374792}" srcOrd="1" destOrd="0" presId="urn:microsoft.com/office/officeart/2008/layout/LinedList"/>
    <dgm:cxn modelId="{2C692327-D862-417A-8C98-3047303FDA9A}" type="presParOf" srcId="{3AD07DA4-AB19-4AA9-AB8F-4CAE3AF4F18F}" destId="{07593A3D-2C0D-401B-BFCB-294B3357C282}" srcOrd="2" destOrd="0" presId="urn:microsoft.com/office/officeart/2008/layout/LinedList"/>
    <dgm:cxn modelId="{4B22BF96-7D96-465A-9941-14DFD90161D9}" type="presParOf" srcId="{AA9ED72E-5A92-4EDC-B056-E4128AE213B6}" destId="{43722992-91A0-4C1C-8C84-147E3AC1F54B}" srcOrd="8" destOrd="0" presId="urn:microsoft.com/office/officeart/2008/layout/LinedList"/>
    <dgm:cxn modelId="{9933769E-233D-4723-B323-3FC883A64AD1}" type="presParOf" srcId="{AA9ED72E-5A92-4EDC-B056-E4128AE213B6}" destId="{646382C3-C310-4AFF-9C08-BD4549300DA5}" srcOrd="9" destOrd="0" presId="urn:microsoft.com/office/officeart/2008/layout/LinedList"/>
    <dgm:cxn modelId="{F7B0533D-EC46-4029-9E4C-D1D0974870D3}" type="presParOf" srcId="{AA9ED72E-5A92-4EDC-B056-E4128AE213B6}" destId="{429A7044-8DEC-4C78-8B35-6F4A4961AB28}" srcOrd="10" destOrd="0" presId="urn:microsoft.com/office/officeart/2008/layout/LinedList"/>
    <dgm:cxn modelId="{06F98C3E-E221-478B-918B-3D73B4E3AD1F}" type="presParOf" srcId="{429A7044-8DEC-4C78-8B35-6F4A4961AB28}" destId="{B0F75ED2-C1EE-41D7-97AB-0F1EF921DB88}" srcOrd="0" destOrd="0" presId="urn:microsoft.com/office/officeart/2008/layout/LinedList"/>
    <dgm:cxn modelId="{EB99D0BD-AFB7-45DA-B09D-9E32C254407C}" type="presParOf" srcId="{429A7044-8DEC-4C78-8B35-6F4A4961AB28}" destId="{C5E5B502-C10C-483C-AF19-9D041ACBA918}" srcOrd="1" destOrd="0" presId="urn:microsoft.com/office/officeart/2008/layout/LinedList"/>
    <dgm:cxn modelId="{2282A06E-26D0-493F-9B70-572456F765FD}" type="presParOf" srcId="{429A7044-8DEC-4C78-8B35-6F4A4961AB28}" destId="{6D390581-2966-4323-945B-719A105F332A}" srcOrd="2" destOrd="0" presId="urn:microsoft.com/office/officeart/2008/layout/LinedList"/>
    <dgm:cxn modelId="{639A0DD0-747A-4CFD-9E27-6361B6E308E7}" type="presParOf" srcId="{AA9ED72E-5A92-4EDC-B056-E4128AE213B6}" destId="{ACFA0A12-BACB-48ED-A6F6-5CA9C1A9A7B8}" srcOrd="11" destOrd="0" presId="urn:microsoft.com/office/officeart/2008/layout/LinedList"/>
    <dgm:cxn modelId="{8A75D95D-814E-4E4F-BE2F-8F6BEFC4C51F}" type="presParOf" srcId="{AA9ED72E-5A92-4EDC-B056-E4128AE213B6}" destId="{A5871E9A-4ABA-4012-A6F7-84E4BDB00821}" srcOrd="12" destOrd="0" presId="urn:microsoft.com/office/officeart/2008/layout/LinedList"/>
    <dgm:cxn modelId="{883D0ED9-42AD-4E8F-A952-FEF3A9978379}" type="presParOf" srcId="{9C071A03-DF0F-4AC9-9272-1AE40C4C726F}" destId="{7D6FC737-A388-4B6B-BD7B-CF4A65566363}" srcOrd="6" destOrd="0" presId="urn:microsoft.com/office/officeart/2008/layout/LinedList"/>
    <dgm:cxn modelId="{2AF59000-12B6-4931-B8F5-93EBCB6D3A7D}" type="presParOf" srcId="{9C071A03-DF0F-4AC9-9272-1AE40C4C726F}" destId="{FCECDAB7-1404-4DED-BE50-83648EA65EBB}" srcOrd="7" destOrd="0" presId="urn:microsoft.com/office/officeart/2008/layout/LinedList"/>
    <dgm:cxn modelId="{57606A0D-F2CE-4AAD-B222-59882D539D0C}" type="presParOf" srcId="{FCECDAB7-1404-4DED-BE50-83648EA65EBB}" destId="{3AA6D32C-11FD-4E03-89A6-83D67D23FC56}" srcOrd="0" destOrd="0" presId="urn:microsoft.com/office/officeart/2008/layout/LinedList"/>
    <dgm:cxn modelId="{E5AC27E3-55A4-4422-A7D5-35B35AECD8C5}" type="presParOf" srcId="{FCECDAB7-1404-4DED-BE50-83648EA65EBB}" destId="{4FC923D1-3180-4D43-AA75-5EC0FDE70191}" srcOrd="1" destOrd="0" presId="urn:microsoft.com/office/officeart/2008/layout/LinedList"/>
    <dgm:cxn modelId="{F53F6BFD-FAB9-43AD-B50A-61E505E08A0B}" type="presParOf" srcId="{4FC923D1-3180-4D43-AA75-5EC0FDE70191}" destId="{FD8AF693-CFE5-41EC-B4CB-F7EE6C65ACE8}" srcOrd="0" destOrd="0" presId="urn:microsoft.com/office/officeart/2008/layout/LinedList"/>
    <dgm:cxn modelId="{5A1B3401-40F3-4D8D-B384-1136270B3F8A}" type="presParOf" srcId="{4FC923D1-3180-4D43-AA75-5EC0FDE70191}" destId="{B8DB1E3F-5C3D-4142-8EB4-C199E7ED0B5C}" srcOrd="1" destOrd="0" presId="urn:microsoft.com/office/officeart/2008/layout/LinedList"/>
    <dgm:cxn modelId="{AB1DAE0E-F688-4633-A44F-7D499107875D}" type="presParOf" srcId="{B8DB1E3F-5C3D-4142-8EB4-C199E7ED0B5C}" destId="{4CD35B81-18A9-4138-8771-52D4BD4D78FD}" srcOrd="0" destOrd="0" presId="urn:microsoft.com/office/officeart/2008/layout/LinedList"/>
    <dgm:cxn modelId="{EA3C4E0E-E545-4873-8D7A-33CB08ECE5F2}" type="presParOf" srcId="{B8DB1E3F-5C3D-4142-8EB4-C199E7ED0B5C}" destId="{9448A742-6398-43E8-99DE-2BB4403CF53B}" srcOrd="1" destOrd="0" presId="urn:microsoft.com/office/officeart/2008/layout/LinedList"/>
    <dgm:cxn modelId="{77B6F5F5-2BEB-4817-9552-48C8502378E9}" type="presParOf" srcId="{B8DB1E3F-5C3D-4142-8EB4-C199E7ED0B5C}" destId="{3793B61A-5156-4129-B9B2-18840AEB9C55}" srcOrd="2" destOrd="0" presId="urn:microsoft.com/office/officeart/2008/layout/LinedList"/>
    <dgm:cxn modelId="{D33D6DB4-DBD6-47A9-ADFA-30E72CFBA27E}" type="presParOf" srcId="{4FC923D1-3180-4D43-AA75-5EC0FDE70191}" destId="{1CD0BEED-2D9F-47C9-B843-B9454B00F161}" srcOrd="2" destOrd="0" presId="urn:microsoft.com/office/officeart/2008/layout/LinedList"/>
    <dgm:cxn modelId="{17F314C1-B1D4-4B04-B237-1F061217D670}" type="presParOf" srcId="{4FC923D1-3180-4D43-AA75-5EC0FDE70191}" destId="{48992AEA-7AFF-4836-A65E-65B0DC21340F}" srcOrd="3" destOrd="0" presId="urn:microsoft.com/office/officeart/2008/layout/LinedList"/>
    <dgm:cxn modelId="{2C252937-893A-4DDA-B645-FCE329A59845}" type="presParOf" srcId="{4FC923D1-3180-4D43-AA75-5EC0FDE70191}" destId="{8DC91AD1-5119-4E0B-8A5F-4EC0A8BFEDFF}" srcOrd="4" destOrd="0" presId="urn:microsoft.com/office/officeart/2008/layout/LinedList"/>
    <dgm:cxn modelId="{8C3C266F-6D52-4AC8-BCDB-DD34C88D13F6}" type="presParOf" srcId="{8DC91AD1-5119-4E0B-8A5F-4EC0A8BFEDFF}" destId="{2C06F0E0-B581-4BD1-BCD3-2C31613D65FA}" srcOrd="0" destOrd="0" presId="urn:microsoft.com/office/officeart/2008/layout/LinedList"/>
    <dgm:cxn modelId="{C6F4EAEA-589E-46AB-A765-88A7B918AD0E}" type="presParOf" srcId="{8DC91AD1-5119-4E0B-8A5F-4EC0A8BFEDFF}" destId="{43C18C2C-BBB1-447A-A690-DB6FEF856824}" srcOrd="1" destOrd="0" presId="urn:microsoft.com/office/officeart/2008/layout/LinedList"/>
    <dgm:cxn modelId="{2836B21B-9342-4EEF-B3C2-A04493FC6E2E}" type="presParOf" srcId="{8DC91AD1-5119-4E0B-8A5F-4EC0A8BFEDFF}" destId="{2C638EB7-B08B-4581-8EDE-60934E4380A9}" srcOrd="2" destOrd="0" presId="urn:microsoft.com/office/officeart/2008/layout/LinedList"/>
    <dgm:cxn modelId="{F3E5667E-0CAC-41C7-884B-34AEC39666D9}" type="presParOf" srcId="{4FC923D1-3180-4D43-AA75-5EC0FDE70191}" destId="{8FE342FE-CEFA-4671-B7CB-60854DE58E7D}" srcOrd="5" destOrd="0" presId="urn:microsoft.com/office/officeart/2008/layout/LinedList"/>
    <dgm:cxn modelId="{D59C1050-806A-472A-9DCB-DB7FF41805ED}" type="presParOf" srcId="{4FC923D1-3180-4D43-AA75-5EC0FDE70191}" destId="{4086904D-6FDB-491B-9945-3B94C8AC0637}" srcOrd="6" destOrd="0" presId="urn:microsoft.com/office/officeart/2008/layout/LinedList"/>
    <dgm:cxn modelId="{3AE86BBF-B123-4741-8AD3-412FCDF35846}" type="presParOf" srcId="{4FC923D1-3180-4D43-AA75-5EC0FDE70191}" destId="{3ED08518-941E-4354-BF31-154C4A8D4B85}" srcOrd="7" destOrd="0" presId="urn:microsoft.com/office/officeart/2008/layout/LinedList"/>
    <dgm:cxn modelId="{961298A5-0708-4C2C-B9AA-3605334FC999}" type="presParOf" srcId="{3ED08518-941E-4354-BF31-154C4A8D4B85}" destId="{46299ADA-0301-49C7-8A09-8EBBDE35B0DA}" srcOrd="0" destOrd="0" presId="urn:microsoft.com/office/officeart/2008/layout/LinedList"/>
    <dgm:cxn modelId="{3EC1BD41-FB12-4CEF-93F7-BE90769B1F1D}" type="presParOf" srcId="{3ED08518-941E-4354-BF31-154C4A8D4B85}" destId="{63138260-FA7A-4626-BB45-2BB5CC00380B}" srcOrd="1" destOrd="0" presId="urn:microsoft.com/office/officeart/2008/layout/LinedList"/>
    <dgm:cxn modelId="{8DA7E839-EF48-4F0C-A641-08B46002F4F6}" type="presParOf" srcId="{3ED08518-941E-4354-BF31-154C4A8D4B85}" destId="{6499EE2E-B000-4589-AE79-40D83FE42BD6}" srcOrd="2" destOrd="0" presId="urn:microsoft.com/office/officeart/2008/layout/LinedList"/>
    <dgm:cxn modelId="{974A09E3-FE1F-4DBA-ACF2-C19EF0822D95}" type="presParOf" srcId="{4FC923D1-3180-4D43-AA75-5EC0FDE70191}" destId="{864A3C22-E869-43A8-94A6-B212E945BC4B}" srcOrd="8" destOrd="0" presId="urn:microsoft.com/office/officeart/2008/layout/LinedList"/>
    <dgm:cxn modelId="{5B707A68-68F1-43D0-A864-78E145540FC2}" type="presParOf" srcId="{4FC923D1-3180-4D43-AA75-5EC0FDE70191}" destId="{CE7A95B4-EF75-4FDD-B95A-6D8085571B6B}" srcOrd="9" destOrd="0" presId="urn:microsoft.com/office/officeart/2008/layout/LinedList"/>
    <dgm:cxn modelId="{BD27EB43-773A-4095-88F7-FF5781B6605A}" type="presParOf" srcId="{4FC923D1-3180-4D43-AA75-5EC0FDE70191}" destId="{8F392859-436E-4BC6-A384-2A115F28DA30}" srcOrd="10" destOrd="0" presId="urn:microsoft.com/office/officeart/2008/layout/LinedList"/>
    <dgm:cxn modelId="{5EAC13AA-F48C-4234-86F7-ED0BAE6495FC}" type="presParOf" srcId="{8F392859-436E-4BC6-A384-2A115F28DA30}" destId="{ED88CB6C-15C0-466B-8D52-58795C903C34}" srcOrd="0" destOrd="0" presId="urn:microsoft.com/office/officeart/2008/layout/LinedList"/>
    <dgm:cxn modelId="{511C7541-FDAB-4F97-A142-FF88EBE6A360}" type="presParOf" srcId="{8F392859-436E-4BC6-A384-2A115F28DA30}" destId="{70AD9EF8-4772-411E-A63C-629A287493CE}" srcOrd="1" destOrd="0" presId="urn:microsoft.com/office/officeart/2008/layout/LinedList"/>
    <dgm:cxn modelId="{5FB7432E-2A15-41B8-9DB3-7548B5F80D70}" type="presParOf" srcId="{8F392859-436E-4BC6-A384-2A115F28DA30}" destId="{D060FBCF-751F-417D-AF2A-913D24B267A0}" srcOrd="2" destOrd="0" presId="urn:microsoft.com/office/officeart/2008/layout/LinedList"/>
    <dgm:cxn modelId="{B50E8B8E-F31C-4CD6-8F14-0F8A19895DC9}" type="presParOf" srcId="{4FC923D1-3180-4D43-AA75-5EC0FDE70191}" destId="{37D832B4-BBBA-44B9-A52C-73D65CE22A0B}" srcOrd="11" destOrd="0" presId="urn:microsoft.com/office/officeart/2008/layout/LinedList"/>
    <dgm:cxn modelId="{D639A4C5-D599-4384-A3F2-DBA0ED1F0CE3}" type="presParOf" srcId="{4FC923D1-3180-4D43-AA75-5EC0FDE70191}" destId="{63E9BA14-7A18-4B33-8325-1C1748697E5E}"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B5C3207-72F5-4C98-B463-56A404C17486}"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E6D04DFB-6EDC-4272-BD8C-49D1205271CD}">
      <dgm:prSet phldrT="[Text]"/>
      <dgm:spPr/>
      <dgm:t>
        <a:bodyPr/>
        <a:lstStyle/>
        <a:p>
          <a:r>
            <a:rPr lang="en-US" dirty="0"/>
            <a:t>Think Small Details</a:t>
          </a:r>
        </a:p>
      </dgm:t>
    </dgm:pt>
    <dgm:pt modelId="{0CED3391-A113-427B-B1E1-10F1F29BA3FE}" type="parTrans" cxnId="{4EB03F2E-03F1-40C4-A307-A6DA92AC4249}">
      <dgm:prSet/>
      <dgm:spPr/>
      <dgm:t>
        <a:bodyPr/>
        <a:lstStyle/>
        <a:p>
          <a:endParaRPr lang="en-US"/>
        </a:p>
      </dgm:t>
    </dgm:pt>
    <dgm:pt modelId="{327A20CE-B631-4E5D-AC4F-292B5AC00FB7}" type="sibTrans" cxnId="{4EB03F2E-03F1-40C4-A307-A6DA92AC4249}">
      <dgm:prSet/>
      <dgm:spPr/>
      <dgm:t>
        <a:bodyPr/>
        <a:lstStyle/>
        <a:p>
          <a:endParaRPr lang="en-US"/>
        </a:p>
      </dgm:t>
    </dgm:pt>
    <dgm:pt modelId="{7ADCCC53-5140-4073-A0D5-B23A2C036660}">
      <dgm:prSet phldrT="[Text]"/>
      <dgm:spPr/>
      <dgm:t>
        <a:bodyPr/>
        <a:lstStyle/>
        <a:p>
          <a:pPr>
            <a:lnSpc>
              <a:spcPct val="150000"/>
            </a:lnSpc>
          </a:pPr>
          <a:r>
            <a:rPr lang="en-US" dirty="0"/>
            <a:t>Display careful consideration. Show that you have put detailed thought into this.</a:t>
          </a:r>
        </a:p>
      </dgm:t>
    </dgm:pt>
    <dgm:pt modelId="{614B1315-EF64-4EA3-9156-54416AAA4022}" type="parTrans" cxnId="{DFF2A625-B432-4C25-83CD-638321F172D5}">
      <dgm:prSet/>
      <dgm:spPr/>
      <dgm:t>
        <a:bodyPr/>
        <a:lstStyle/>
        <a:p>
          <a:endParaRPr lang="en-US"/>
        </a:p>
      </dgm:t>
    </dgm:pt>
    <dgm:pt modelId="{78486ED9-997A-49E1-8B2D-4A910C41F438}" type="sibTrans" cxnId="{DFF2A625-B432-4C25-83CD-638321F172D5}">
      <dgm:prSet/>
      <dgm:spPr/>
      <dgm:t>
        <a:bodyPr/>
        <a:lstStyle/>
        <a:p>
          <a:endParaRPr lang="en-US"/>
        </a:p>
      </dgm:t>
    </dgm:pt>
    <dgm:pt modelId="{E3167F9E-14FE-4FBD-8280-535445BDCA55}">
      <dgm:prSet phldrT="[Text]"/>
      <dgm:spPr/>
      <dgm:t>
        <a:bodyPr/>
        <a:lstStyle/>
        <a:p>
          <a:r>
            <a:rPr lang="en-US" dirty="0"/>
            <a:t>Think Bigger Picture</a:t>
          </a:r>
        </a:p>
      </dgm:t>
    </dgm:pt>
    <dgm:pt modelId="{EBB789E9-44F3-4D6A-A452-F6BED9F833AD}" type="parTrans" cxnId="{08637964-DDDB-4A48-A69B-72923A662C83}">
      <dgm:prSet/>
      <dgm:spPr/>
      <dgm:t>
        <a:bodyPr/>
        <a:lstStyle/>
        <a:p>
          <a:endParaRPr lang="en-US"/>
        </a:p>
      </dgm:t>
    </dgm:pt>
    <dgm:pt modelId="{BB15D188-DCC7-48EB-BD22-7C206A274437}" type="sibTrans" cxnId="{08637964-DDDB-4A48-A69B-72923A662C83}">
      <dgm:prSet/>
      <dgm:spPr/>
      <dgm:t>
        <a:bodyPr/>
        <a:lstStyle/>
        <a:p>
          <a:endParaRPr lang="en-US"/>
        </a:p>
      </dgm:t>
    </dgm:pt>
    <dgm:pt modelId="{ECCFA93B-AB1C-4E18-B752-DB08EB5C4845}">
      <dgm:prSet phldrT="[Text]" custT="1"/>
      <dgm:spPr/>
      <dgm:t>
        <a:bodyPr/>
        <a:lstStyle/>
        <a:p>
          <a:r>
            <a:rPr lang="en-US" sz="2800" dirty="0">
              <a:solidFill>
                <a:srgbClr val="C00000"/>
              </a:solidFill>
            </a:rPr>
            <a:t>What part does SHU SOUP play?</a:t>
          </a:r>
        </a:p>
      </dgm:t>
    </dgm:pt>
    <dgm:pt modelId="{80B8642D-D251-4A92-9FA3-9A5AF57764C1}" type="parTrans" cxnId="{30A0BFCB-90D4-4940-AE1B-1598E473740F}">
      <dgm:prSet/>
      <dgm:spPr/>
      <dgm:t>
        <a:bodyPr/>
        <a:lstStyle/>
        <a:p>
          <a:endParaRPr lang="en-US"/>
        </a:p>
      </dgm:t>
    </dgm:pt>
    <dgm:pt modelId="{1EE98DA1-33FC-49C0-97AB-5AC162800C2E}" type="sibTrans" cxnId="{30A0BFCB-90D4-4940-AE1B-1598E473740F}">
      <dgm:prSet/>
      <dgm:spPr/>
      <dgm:t>
        <a:bodyPr/>
        <a:lstStyle/>
        <a:p>
          <a:endParaRPr lang="en-US"/>
        </a:p>
      </dgm:t>
    </dgm:pt>
    <dgm:pt modelId="{C55AD286-940F-4BDB-8A8D-F7EC55890B78}">
      <dgm:prSet phldrT="[Text]"/>
      <dgm:spPr/>
      <dgm:t>
        <a:bodyPr/>
        <a:lstStyle/>
        <a:p>
          <a:pPr>
            <a:lnSpc>
              <a:spcPct val="150000"/>
            </a:lnSpc>
          </a:pPr>
          <a:r>
            <a:rPr lang="en-US" dirty="0"/>
            <a:t>It’s ok for your idea to be bigger than SHU SOUP funds. </a:t>
          </a:r>
        </a:p>
      </dgm:t>
    </dgm:pt>
    <dgm:pt modelId="{C2902B10-8168-4D51-9584-9100B425A807}" type="parTrans" cxnId="{D28663E2-B12A-4FD7-AF2C-435D59A635F3}">
      <dgm:prSet/>
      <dgm:spPr/>
      <dgm:t>
        <a:bodyPr/>
        <a:lstStyle/>
        <a:p>
          <a:endParaRPr lang="en-US"/>
        </a:p>
      </dgm:t>
    </dgm:pt>
    <dgm:pt modelId="{D7259015-03BE-4218-B2F5-60FC020EEACC}" type="sibTrans" cxnId="{D28663E2-B12A-4FD7-AF2C-435D59A635F3}">
      <dgm:prSet/>
      <dgm:spPr/>
      <dgm:t>
        <a:bodyPr/>
        <a:lstStyle/>
        <a:p>
          <a:endParaRPr lang="en-US"/>
        </a:p>
      </dgm:t>
    </dgm:pt>
    <dgm:pt modelId="{E8DA68F1-BFBC-41A8-A4AA-49414DB9EA2C}">
      <dgm:prSet phldrT="[Text]" custT="1"/>
      <dgm:spPr/>
      <dgm:t>
        <a:bodyPr/>
        <a:lstStyle/>
        <a:p>
          <a:r>
            <a:rPr lang="en-US" sz="2800" dirty="0">
              <a:solidFill>
                <a:srgbClr val="C00000"/>
              </a:solidFill>
            </a:rPr>
            <a:t>What will it take to make this possible?</a:t>
          </a:r>
        </a:p>
      </dgm:t>
    </dgm:pt>
    <dgm:pt modelId="{172EB2B1-1D98-485B-B11F-09168FCBC8F7}" type="sibTrans" cxnId="{FAE7EF8E-F863-4C97-9677-63422581C7F3}">
      <dgm:prSet/>
      <dgm:spPr/>
      <dgm:t>
        <a:bodyPr/>
        <a:lstStyle/>
        <a:p>
          <a:endParaRPr lang="en-US"/>
        </a:p>
      </dgm:t>
    </dgm:pt>
    <dgm:pt modelId="{04738770-D0AD-4A5B-AF53-AF84592B4929}" type="parTrans" cxnId="{FAE7EF8E-F863-4C97-9677-63422581C7F3}">
      <dgm:prSet/>
      <dgm:spPr/>
      <dgm:t>
        <a:bodyPr/>
        <a:lstStyle/>
        <a:p>
          <a:endParaRPr lang="en-US"/>
        </a:p>
      </dgm:t>
    </dgm:pt>
    <dgm:pt modelId="{0F8BA078-3B2A-412A-B943-300DA0A50D41}">
      <dgm:prSet phldrT="[Text]"/>
      <dgm:spPr/>
      <dgm:t>
        <a:bodyPr/>
        <a:lstStyle/>
        <a:p>
          <a:pPr>
            <a:lnSpc>
              <a:spcPct val="150000"/>
            </a:lnSpc>
          </a:pPr>
          <a:r>
            <a:rPr lang="en-US" dirty="0"/>
            <a:t>Be as detailed as possible – educated estimation is ok!</a:t>
          </a:r>
        </a:p>
      </dgm:t>
    </dgm:pt>
    <dgm:pt modelId="{42971717-2FB5-4283-974B-44E75EC0AE16}" type="parTrans" cxnId="{94EF48F6-35FA-4925-9F1F-56FCBA99F248}">
      <dgm:prSet/>
      <dgm:spPr/>
      <dgm:t>
        <a:bodyPr/>
        <a:lstStyle/>
        <a:p>
          <a:endParaRPr lang="en-US"/>
        </a:p>
      </dgm:t>
    </dgm:pt>
    <dgm:pt modelId="{1149DBF8-F7D4-4547-ACCB-65752106748A}" type="sibTrans" cxnId="{94EF48F6-35FA-4925-9F1F-56FCBA99F248}">
      <dgm:prSet/>
      <dgm:spPr/>
      <dgm:t>
        <a:bodyPr/>
        <a:lstStyle/>
        <a:p>
          <a:endParaRPr lang="en-US"/>
        </a:p>
      </dgm:t>
    </dgm:pt>
    <dgm:pt modelId="{B98B8D4E-013E-4AA3-ADB4-8B78E1350260}">
      <dgm:prSet phldrT="[Text]"/>
      <dgm:spPr/>
      <dgm:t>
        <a:bodyPr/>
        <a:lstStyle/>
        <a:p>
          <a:pPr>
            <a:lnSpc>
              <a:spcPct val="150000"/>
            </a:lnSpc>
          </a:pPr>
          <a:r>
            <a:rPr lang="en-US" dirty="0"/>
            <a:t>What specific resources will you need?  Food? Space? Volunteers? Marketing &amp; Advertising? Supplies? Etc.</a:t>
          </a:r>
        </a:p>
      </dgm:t>
    </dgm:pt>
    <dgm:pt modelId="{9577EF90-C197-4BCB-8A05-5C8AF0DBC9D7}" type="parTrans" cxnId="{14760D29-2690-4A88-BF9D-51C364C7D0DF}">
      <dgm:prSet/>
      <dgm:spPr/>
      <dgm:t>
        <a:bodyPr/>
        <a:lstStyle/>
        <a:p>
          <a:endParaRPr lang="en-US"/>
        </a:p>
      </dgm:t>
    </dgm:pt>
    <dgm:pt modelId="{9EDE8D41-CE04-4E56-9984-E1AA55F34A5A}" type="sibTrans" cxnId="{14760D29-2690-4A88-BF9D-51C364C7D0DF}">
      <dgm:prSet/>
      <dgm:spPr/>
      <dgm:t>
        <a:bodyPr/>
        <a:lstStyle/>
        <a:p>
          <a:endParaRPr lang="en-US"/>
        </a:p>
      </dgm:t>
    </dgm:pt>
    <dgm:pt modelId="{6A4227D5-B795-4CC7-8E1D-0756C419F75C}">
      <dgm:prSet phldrT="[Text]"/>
      <dgm:spPr/>
      <dgm:t>
        <a:bodyPr/>
        <a:lstStyle/>
        <a:p>
          <a:pPr>
            <a:lnSpc>
              <a:spcPct val="150000"/>
            </a:lnSpc>
          </a:pPr>
          <a:r>
            <a:rPr lang="en-US" dirty="0"/>
            <a:t>In the past, the average SHU SOUP total has been roughly $200-$300. How do these funds help you get started? </a:t>
          </a:r>
        </a:p>
      </dgm:t>
    </dgm:pt>
    <dgm:pt modelId="{8B9D9E15-C85B-46DD-BBBF-F00703FAD816}" type="parTrans" cxnId="{B6A51901-D9A9-44DB-A1EB-372F7E850B50}">
      <dgm:prSet/>
      <dgm:spPr/>
      <dgm:t>
        <a:bodyPr/>
        <a:lstStyle/>
        <a:p>
          <a:endParaRPr lang="en-US"/>
        </a:p>
      </dgm:t>
    </dgm:pt>
    <dgm:pt modelId="{9D2588C8-9E1D-4CC8-9434-BD0E886ED8A5}" type="sibTrans" cxnId="{B6A51901-D9A9-44DB-A1EB-372F7E850B50}">
      <dgm:prSet/>
      <dgm:spPr/>
      <dgm:t>
        <a:bodyPr/>
        <a:lstStyle/>
        <a:p>
          <a:endParaRPr lang="en-US"/>
        </a:p>
      </dgm:t>
    </dgm:pt>
    <dgm:pt modelId="{94AAF028-54AC-4860-B244-066FC083F655}">
      <dgm:prSet phldrT="[Text]"/>
      <dgm:spPr/>
      <dgm:t>
        <a:bodyPr/>
        <a:lstStyle/>
        <a:p>
          <a:pPr>
            <a:lnSpc>
              <a:spcPct val="150000"/>
            </a:lnSpc>
          </a:pPr>
          <a:r>
            <a:rPr lang="en-US" dirty="0"/>
            <a:t>Alternative funding:</a:t>
          </a:r>
          <a:br>
            <a:rPr lang="en-US" dirty="0"/>
          </a:br>
          <a:r>
            <a:rPr lang="en-US" dirty="0"/>
            <a:t>   How will you accumulate the additional funds needed? </a:t>
          </a:r>
          <a:br>
            <a:rPr lang="en-US" dirty="0"/>
          </a:br>
          <a:r>
            <a:rPr lang="en-US" dirty="0"/>
            <a:t>   If not SHU SOUP, will you still move forward with this project? If so, how will you fund it? </a:t>
          </a:r>
        </a:p>
      </dgm:t>
    </dgm:pt>
    <dgm:pt modelId="{0968B91F-B96E-4554-BF24-00B57B2FF5BA}" type="parTrans" cxnId="{F95FB054-ADB4-4450-909C-8D9E3D83D5BE}">
      <dgm:prSet/>
      <dgm:spPr/>
      <dgm:t>
        <a:bodyPr/>
        <a:lstStyle/>
        <a:p>
          <a:endParaRPr lang="en-US"/>
        </a:p>
      </dgm:t>
    </dgm:pt>
    <dgm:pt modelId="{854373C8-8397-46A8-9084-F61AE206DF95}" type="sibTrans" cxnId="{F95FB054-ADB4-4450-909C-8D9E3D83D5BE}">
      <dgm:prSet/>
      <dgm:spPr/>
      <dgm:t>
        <a:bodyPr/>
        <a:lstStyle/>
        <a:p>
          <a:endParaRPr lang="en-US"/>
        </a:p>
      </dgm:t>
    </dgm:pt>
    <dgm:pt modelId="{1FD91B09-5F50-40DF-B06C-DB1BF28C52F0}">
      <dgm:prSet phldrT="[Text]"/>
      <dgm:spPr/>
      <dgm:t>
        <a:bodyPr/>
        <a:lstStyle/>
        <a:p>
          <a:pPr>
            <a:lnSpc>
              <a:spcPct val="150000"/>
            </a:lnSpc>
          </a:pPr>
          <a:r>
            <a:rPr lang="en-US" dirty="0"/>
            <a:t>Is your project/activity feasible at the present time or will it take longer-term planning?</a:t>
          </a:r>
        </a:p>
      </dgm:t>
    </dgm:pt>
    <dgm:pt modelId="{E20A0B7D-1F32-435A-9A46-34DF7C505229}" type="parTrans" cxnId="{0CBF2E86-84C0-4A79-B033-FC5782491FD3}">
      <dgm:prSet/>
      <dgm:spPr/>
      <dgm:t>
        <a:bodyPr/>
        <a:lstStyle/>
        <a:p>
          <a:endParaRPr lang="en-US"/>
        </a:p>
      </dgm:t>
    </dgm:pt>
    <dgm:pt modelId="{6D249FC0-52D5-4398-BDAB-E9593A48D5F7}" type="sibTrans" cxnId="{0CBF2E86-84C0-4A79-B033-FC5782491FD3}">
      <dgm:prSet/>
      <dgm:spPr/>
      <dgm:t>
        <a:bodyPr/>
        <a:lstStyle/>
        <a:p>
          <a:endParaRPr lang="en-US"/>
        </a:p>
      </dgm:t>
    </dgm:pt>
    <dgm:pt modelId="{5AAA74FF-4768-4FFB-B1AC-81AF15CE30B8}" type="pres">
      <dgm:prSet presAssocID="{4B5C3207-72F5-4C98-B463-56A404C17486}" presName="Name0" presStyleCnt="0">
        <dgm:presLayoutVars>
          <dgm:chMax/>
          <dgm:chPref val="3"/>
          <dgm:dir/>
          <dgm:animOne val="branch"/>
          <dgm:animLvl val="lvl"/>
        </dgm:presLayoutVars>
      </dgm:prSet>
      <dgm:spPr/>
    </dgm:pt>
    <dgm:pt modelId="{D02F29F1-2596-406E-8027-0A3C4B7F723F}" type="pres">
      <dgm:prSet presAssocID="{E6D04DFB-6EDC-4272-BD8C-49D1205271CD}" presName="composite" presStyleCnt="0"/>
      <dgm:spPr/>
    </dgm:pt>
    <dgm:pt modelId="{AF50A3E1-05B9-41F9-9EE4-828655518566}" type="pres">
      <dgm:prSet presAssocID="{E6D04DFB-6EDC-4272-BD8C-49D1205271CD}" presName="FirstChild" presStyleLbl="revTx" presStyleIdx="0" presStyleCnt="4" custScaleX="79365">
        <dgm:presLayoutVars>
          <dgm:chMax val="0"/>
          <dgm:chPref val="0"/>
          <dgm:bulletEnabled val="1"/>
        </dgm:presLayoutVars>
      </dgm:prSet>
      <dgm:spPr/>
    </dgm:pt>
    <dgm:pt modelId="{2D9E3AEF-D54E-4D9F-9B8A-156B9AA8AD89}" type="pres">
      <dgm:prSet presAssocID="{E6D04DFB-6EDC-4272-BD8C-49D1205271CD}" presName="Parent" presStyleLbl="alignNode1" presStyleIdx="0" presStyleCnt="2" custScaleX="146420" custScaleY="79006" custLinFactNeighborY="9254">
        <dgm:presLayoutVars>
          <dgm:chMax val="3"/>
          <dgm:chPref val="3"/>
          <dgm:bulletEnabled val="1"/>
        </dgm:presLayoutVars>
      </dgm:prSet>
      <dgm:spPr/>
    </dgm:pt>
    <dgm:pt modelId="{B5C4D7AC-14BA-4063-8C2F-C23BD2F8B958}" type="pres">
      <dgm:prSet presAssocID="{E6D04DFB-6EDC-4272-BD8C-49D1205271CD}" presName="Accent" presStyleLbl="parChTrans1D1" presStyleIdx="0" presStyleCnt="2"/>
      <dgm:spPr/>
    </dgm:pt>
    <dgm:pt modelId="{B3D3BFBF-B7D7-45BE-A85E-41B637FC0287}" type="pres">
      <dgm:prSet presAssocID="{E6D04DFB-6EDC-4272-BD8C-49D1205271CD}" presName="Child" presStyleLbl="revTx" presStyleIdx="1" presStyleCnt="4" custScaleY="56156">
        <dgm:presLayoutVars>
          <dgm:chMax val="0"/>
          <dgm:chPref val="0"/>
          <dgm:bulletEnabled val="1"/>
        </dgm:presLayoutVars>
      </dgm:prSet>
      <dgm:spPr/>
    </dgm:pt>
    <dgm:pt modelId="{397525E0-D5A4-4434-AF31-4727C5E72AE6}" type="pres">
      <dgm:prSet presAssocID="{327A20CE-B631-4E5D-AC4F-292B5AC00FB7}" presName="sibTrans" presStyleCnt="0"/>
      <dgm:spPr/>
    </dgm:pt>
    <dgm:pt modelId="{9C2BB292-E574-4E24-B337-6214405E4C03}" type="pres">
      <dgm:prSet presAssocID="{E3167F9E-14FE-4FBD-8280-535445BDCA55}" presName="composite" presStyleCnt="0"/>
      <dgm:spPr/>
    </dgm:pt>
    <dgm:pt modelId="{16021589-7E28-42C9-8EDE-BD47C5B2C1F4}" type="pres">
      <dgm:prSet presAssocID="{E3167F9E-14FE-4FBD-8280-535445BDCA55}" presName="FirstChild" presStyleLbl="revTx" presStyleIdx="2" presStyleCnt="4" custScaleX="81430">
        <dgm:presLayoutVars>
          <dgm:chMax val="0"/>
          <dgm:chPref val="0"/>
          <dgm:bulletEnabled val="1"/>
        </dgm:presLayoutVars>
      </dgm:prSet>
      <dgm:spPr/>
    </dgm:pt>
    <dgm:pt modelId="{A0C82748-C9B3-46A7-BC46-D08BC0DC9B4A}" type="pres">
      <dgm:prSet presAssocID="{E3167F9E-14FE-4FBD-8280-535445BDCA55}" presName="Parent" presStyleLbl="alignNode1" presStyleIdx="1" presStyleCnt="2" custScaleX="147075" custScaleY="78506" custLinFactNeighborY="9254">
        <dgm:presLayoutVars>
          <dgm:chMax val="3"/>
          <dgm:chPref val="3"/>
          <dgm:bulletEnabled val="1"/>
        </dgm:presLayoutVars>
      </dgm:prSet>
      <dgm:spPr/>
    </dgm:pt>
    <dgm:pt modelId="{DE4576C3-EF77-484D-9FF0-EA0F01EF41BC}" type="pres">
      <dgm:prSet presAssocID="{E3167F9E-14FE-4FBD-8280-535445BDCA55}" presName="Accent" presStyleLbl="parChTrans1D1" presStyleIdx="1" presStyleCnt="2"/>
      <dgm:spPr/>
    </dgm:pt>
    <dgm:pt modelId="{BF9C6E0D-BEFB-4ED3-B799-9C6F4BA7BA13}" type="pres">
      <dgm:prSet presAssocID="{E3167F9E-14FE-4FBD-8280-535445BDCA55}" presName="Child" presStyleLbl="revTx" presStyleIdx="3" presStyleCnt="4" custScaleY="112612">
        <dgm:presLayoutVars>
          <dgm:chMax val="0"/>
          <dgm:chPref val="0"/>
          <dgm:bulletEnabled val="1"/>
        </dgm:presLayoutVars>
      </dgm:prSet>
      <dgm:spPr/>
    </dgm:pt>
  </dgm:ptLst>
  <dgm:cxnLst>
    <dgm:cxn modelId="{B6A51901-D9A9-44DB-A1EB-372F7E850B50}" srcId="{E3167F9E-14FE-4FBD-8280-535445BDCA55}" destId="{6A4227D5-B795-4CC7-8E1D-0756C419F75C}" srcOrd="3" destOrd="0" parTransId="{8B9D9E15-C85B-46DD-BBBF-F00703FAD816}" sibTransId="{9D2588C8-9E1D-4CC8-9434-BD0E886ED8A5}"/>
    <dgm:cxn modelId="{DFF2A625-B432-4C25-83CD-638321F172D5}" srcId="{E6D04DFB-6EDC-4272-BD8C-49D1205271CD}" destId="{7ADCCC53-5140-4073-A0D5-B23A2C036660}" srcOrd="1" destOrd="0" parTransId="{614B1315-EF64-4EA3-9156-54416AAA4022}" sibTransId="{78486ED9-997A-49E1-8B2D-4A910C41F438}"/>
    <dgm:cxn modelId="{14760D29-2690-4A88-BF9D-51C364C7D0DF}" srcId="{E6D04DFB-6EDC-4272-BD8C-49D1205271CD}" destId="{B98B8D4E-013E-4AA3-ADB4-8B78E1350260}" srcOrd="3" destOrd="0" parTransId="{9577EF90-C197-4BCB-8A05-5C8AF0DBC9D7}" sibTransId="{9EDE8D41-CE04-4E56-9984-E1AA55F34A5A}"/>
    <dgm:cxn modelId="{4EB03F2E-03F1-40C4-A307-A6DA92AC4249}" srcId="{4B5C3207-72F5-4C98-B463-56A404C17486}" destId="{E6D04DFB-6EDC-4272-BD8C-49D1205271CD}" srcOrd="0" destOrd="0" parTransId="{0CED3391-A113-427B-B1E1-10F1F29BA3FE}" sibTransId="{327A20CE-B631-4E5D-AC4F-292B5AC00FB7}"/>
    <dgm:cxn modelId="{97F7603E-7150-4398-8066-EF85D815F25E}" type="presOf" srcId="{B98B8D4E-013E-4AA3-ADB4-8B78E1350260}" destId="{B3D3BFBF-B7D7-45BE-A85E-41B637FC0287}" srcOrd="0" destOrd="2" presId="urn:microsoft.com/office/officeart/2011/layout/TabList"/>
    <dgm:cxn modelId="{66F5B544-A372-4CAB-A043-51F4C0640B5A}" type="presOf" srcId="{94AAF028-54AC-4860-B244-066FC083F655}" destId="{BF9C6E0D-BEFB-4ED3-B799-9C6F4BA7BA13}" srcOrd="0" destOrd="3" presId="urn:microsoft.com/office/officeart/2011/layout/TabList"/>
    <dgm:cxn modelId="{F95FB054-ADB4-4450-909C-8D9E3D83D5BE}" srcId="{E3167F9E-14FE-4FBD-8280-535445BDCA55}" destId="{94AAF028-54AC-4860-B244-066FC083F655}" srcOrd="4" destOrd="0" parTransId="{0968B91F-B96E-4554-BF24-00B57B2FF5BA}" sibTransId="{854373C8-8397-46A8-9084-F61AE206DF95}"/>
    <dgm:cxn modelId="{A80A4C5B-F36E-40C7-949F-EDFC279A2C89}" type="presOf" srcId="{7ADCCC53-5140-4073-A0D5-B23A2C036660}" destId="{B3D3BFBF-B7D7-45BE-A85E-41B637FC0287}" srcOrd="0" destOrd="0" presId="urn:microsoft.com/office/officeart/2011/layout/TabList"/>
    <dgm:cxn modelId="{08637964-DDDB-4A48-A69B-72923A662C83}" srcId="{4B5C3207-72F5-4C98-B463-56A404C17486}" destId="{E3167F9E-14FE-4FBD-8280-535445BDCA55}" srcOrd="1" destOrd="0" parTransId="{EBB789E9-44F3-4D6A-A452-F6BED9F833AD}" sibTransId="{BB15D188-DCC7-48EB-BD22-7C206A274437}"/>
    <dgm:cxn modelId="{549F746F-FFDB-4AFE-A1A5-96FDA3BB3CD5}" type="presOf" srcId="{0F8BA078-3B2A-412A-B943-300DA0A50D41}" destId="{B3D3BFBF-B7D7-45BE-A85E-41B637FC0287}" srcOrd="0" destOrd="1" presId="urn:microsoft.com/office/officeart/2011/layout/TabList"/>
    <dgm:cxn modelId="{137AF778-0DC3-42AB-B73E-C2C85C5F807A}" type="presOf" srcId="{E3167F9E-14FE-4FBD-8280-535445BDCA55}" destId="{A0C82748-C9B3-46A7-BC46-D08BC0DC9B4A}" srcOrd="0" destOrd="0" presId="urn:microsoft.com/office/officeart/2011/layout/TabList"/>
    <dgm:cxn modelId="{6B66A282-6E00-4BC2-BB9E-17B4C9508531}" type="presOf" srcId="{E6D04DFB-6EDC-4272-BD8C-49D1205271CD}" destId="{2D9E3AEF-D54E-4D9F-9B8A-156B9AA8AD89}" srcOrd="0" destOrd="0" presId="urn:microsoft.com/office/officeart/2011/layout/TabList"/>
    <dgm:cxn modelId="{0CBF2E86-84C0-4A79-B033-FC5782491FD3}" srcId="{E3167F9E-14FE-4FBD-8280-535445BDCA55}" destId="{1FD91B09-5F50-40DF-B06C-DB1BF28C52F0}" srcOrd="2" destOrd="0" parTransId="{E20A0B7D-1F32-435A-9A46-34DF7C505229}" sibTransId="{6D249FC0-52D5-4398-BDAB-E9593A48D5F7}"/>
    <dgm:cxn modelId="{FAE7EF8E-F863-4C97-9677-63422581C7F3}" srcId="{E6D04DFB-6EDC-4272-BD8C-49D1205271CD}" destId="{E8DA68F1-BFBC-41A8-A4AA-49414DB9EA2C}" srcOrd="0" destOrd="0" parTransId="{04738770-D0AD-4A5B-AF53-AF84592B4929}" sibTransId="{172EB2B1-1D98-485B-B11F-09168FCBC8F7}"/>
    <dgm:cxn modelId="{FD7628A3-4B7A-4928-8BFE-46DDC189ADDC}" type="presOf" srcId="{1FD91B09-5F50-40DF-B06C-DB1BF28C52F0}" destId="{BF9C6E0D-BEFB-4ED3-B799-9C6F4BA7BA13}" srcOrd="0" destOrd="1" presId="urn:microsoft.com/office/officeart/2011/layout/TabList"/>
    <dgm:cxn modelId="{3C7C1CA4-16EF-47EB-9758-461FD88FA21B}" type="presOf" srcId="{ECCFA93B-AB1C-4E18-B752-DB08EB5C4845}" destId="{16021589-7E28-42C9-8EDE-BD47C5B2C1F4}" srcOrd="0" destOrd="0" presId="urn:microsoft.com/office/officeart/2011/layout/TabList"/>
    <dgm:cxn modelId="{30A0BFCB-90D4-4940-AE1B-1598E473740F}" srcId="{E3167F9E-14FE-4FBD-8280-535445BDCA55}" destId="{ECCFA93B-AB1C-4E18-B752-DB08EB5C4845}" srcOrd="0" destOrd="0" parTransId="{80B8642D-D251-4A92-9FA3-9A5AF57764C1}" sibTransId="{1EE98DA1-33FC-49C0-97AB-5AC162800C2E}"/>
    <dgm:cxn modelId="{395993D1-7086-4382-841B-B0413168413A}" type="presOf" srcId="{6A4227D5-B795-4CC7-8E1D-0756C419F75C}" destId="{BF9C6E0D-BEFB-4ED3-B799-9C6F4BA7BA13}" srcOrd="0" destOrd="2" presId="urn:microsoft.com/office/officeart/2011/layout/TabList"/>
    <dgm:cxn modelId="{D28663E2-B12A-4FD7-AF2C-435D59A635F3}" srcId="{E3167F9E-14FE-4FBD-8280-535445BDCA55}" destId="{C55AD286-940F-4BDB-8A8D-F7EC55890B78}" srcOrd="1" destOrd="0" parTransId="{C2902B10-8168-4D51-9584-9100B425A807}" sibTransId="{D7259015-03BE-4218-B2F5-60FC020EEACC}"/>
    <dgm:cxn modelId="{FEE7FDE7-4DBF-41E9-BA5B-69ED0A21BBBE}" type="presOf" srcId="{E8DA68F1-BFBC-41A8-A4AA-49414DB9EA2C}" destId="{AF50A3E1-05B9-41F9-9EE4-828655518566}" srcOrd="0" destOrd="0" presId="urn:microsoft.com/office/officeart/2011/layout/TabList"/>
    <dgm:cxn modelId="{2115E7EE-939C-482D-A067-CD4A804E0106}" type="presOf" srcId="{C55AD286-940F-4BDB-8A8D-F7EC55890B78}" destId="{BF9C6E0D-BEFB-4ED3-B799-9C6F4BA7BA13}" srcOrd="0" destOrd="0" presId="urn:microsoft.com/office/officeart/2011/layout/TabList"/>
    <dgm:cxn modelId="{94EF48F6-35FA-4925-9F1F-56FCBA99F248}" srcId="{E6D04DFB-6EDC-4272-BD8C-49D1205271CD}" destId="{0F8BA078-3B2A-412A-B943-300DA0A50D41}" srcOrd="2" destOrd="0" parTransId="{42971717-2FB5-4283-974B-44E75EC0AE16}" sibTransId="{1149DBF8-F7D4-4547-ACCB-65752106748A}"/>
    <dgm:cxn modelId="{E715CAF7-2F2D-4657-BD58-AA9150E1B404}" type="presOf" srcId="{4B5C3207-72F5-4C98-B463-56A404C17486}" destId="{5AAA74FF-4768-4FFB-B1AC-81AF15CE30B8}" srcOrd="0" destOrd="0" presId="urn:microsoft.com/office/officeart/2011/layout/TabList"/>
    <dgm:cxn modelId="{88EF28CF-AA81-4677-8455-69F7D6B4E2B4}" type="presParOf" srcId="{5AAA74FF-4768-4FFB-B1AC-81AF15CE30B8}" destId="{D02F29F1-2596-406E-8027-0A3C4B7F723F}" srcOrd="0" destOrd="0" presId="urn:microsoft.com/office/officeart/2011/layout/TabList"/>
    <dgm:cxn modelId="{F3DA4718-5C5B-4639-93AA-17A431CC106F}" type="presParOf" srcId="{D02F29F1-2596-406E-8027-0A3C4B7F723F}" destId="{AF50A3E1-05B9-41F9-9EE4-828655518566}" srcOrd="0" destOrd="0" presId="urn:microsoft.com/office/officeart/2011/layout/TabList"/>
    <dgm:cxn modelId="{801AB4A9-8B21-4C11-9F8C-A7E40BA9D129}" type="presParOf" srcId="{D02F29F1-2596-406E-8027-0A3C4B7F723F}" destId="{2D9E3AEF-D54E-4D9F-9B8A-156B9AA8AD89}" srcOrd="1" destOrd="0" presId="urn:microsoft.com/office/officeart/2011/layout/TabList"/>
    <dgm:cxn modelId="{5B47093E-78E9-4468-88ED-C57137B370C1}" type="presParOf" srcId="{D02F29F1-2596-406E-8027-0A3C4B7F723F}" destId="{B5C4D7AC-14BA-4063-8C2F-C23BD2F8B958}" srcOrd="2" destOrd="0" presId="urn:microsoft.com/office/officeart/2011/layout/TabList"/>
    <dgm:cxn modelId="{A5FC8295-F437-456C-8B86-7A3309976282}" type="presParOf" srcId="{5AAA74FF-4768-4FFB-B1AC-81AF15CE30B8}" destId="{B3D3BFBF-B7D7-45BE-A85E-41B637FC0287}" srcOrd="1" destOrd="0" presId="urn:microsoft.com/office/officeart/2011/layout/TabList"/>
    <dgm:cxn modelId="{3B4F61E6-DBF0-47B8-8DA7-62ABBF0585E4}" type="presParOf" srcId="{5AAA74FF-4768-4FFB-B1AC-81AF15CE30B8}" destId="{397525E0-D5A4-4434-AF31-4727C5E72AE6}" srcOrd="2" destOrd="0" presId="urn:microsoft.com/office/officeart/2011/layout/TabList"/>
    <dgm:cxn modelId="{2BE6BA61-A754-4F53-95DD-A17B148A41A4}" type="presParOf" srcId="{5AAA74FF-4768-4FFB-B1AC-81AF15CE30B8}" destId="{9C2BB292-E574-4E24-B337-6214405E4C03}" srcOrd="3" destOrd="0" presId="urn:microsoft.com/office/officeart/2011/layout/TabList"/>
    <dgm:cxn modelId="{0D6524BA-4A69-4BBF-9DC3-A7A0291E32DD}" type="presParOf" srcId="{9C2BB292-E574-4E24-B337-6214405E4C03}" destId="{16021589-7E28-42C9-8EDE-BD47C5B2C1F4}" srcOrd="0" destOrd="0" presId="urn:microsoft.com/office/officeart/2011/layout/TabList"/>
    <dgm:cxn modelId="{963546F3-4845-44BB-9E06-C412A58A6EAA}" type="presParOf" srcId="{9C2BB292-E574-4E24-B337-6214405E4C03}" destId="{A0C82748-C9B3-46A7-BC46-D08BC0DC9B4A}" srcOrd="1" destOrd="0" presId="urn:microsoft.com/office/officeart/2011/layout/TabList"/>
    <dgm:cxn modelId="{1F2CF916-1E63-4159-B629-B8E22B815D2A}" type="presParOf" srcId="{9C2BB292-E574-4E24-B337-6214405E4C03}" destId="{DE4576C3-EF77-484D-9FF0-EA0F01EF41BC}" srcOrd="2" destOrd="0" presId="urn:microsoft.com/office/officeart/2011/layout/TabList"/>
    <dgm:cxn modelId="{321BE4BC-07F2-4412-B4A7-8C9778401FE2}" type="presParOf" srcId="{5AAA74FF-4768-4FFB-B1AC-81AF15CE30B8}" destId="{BF9C6E0D-BEFB-4ED3-B799-9C6F4BA7BA13}" srcOrd="4"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EA2716-D693-491F-B25D-20A124C302E9}"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6B15D294-BE46-4AC9-BCD0-1B64BB856430}">
      <dgm:prSet phldrT="[Text]"/>
      <dgm:spPr/>
      <dgm:t>
        <a:bodyPr/>
        <a:lstStyle/>
        <a:p>
          <a:r>
            <a:rPr lang="en-US" dirty="0">
              <a:solidFill>
                <a:srgbClr val="C00000"/>
              </a:solidFill>
              <a:effectLst>
                <a:outerShdw blurRad="38100" dist="38100" dir="2700000" algn="tl">
                  <a:srgbClr val="000000">
                    <a:alpha val="43137"/>
                  </a:srgbClr>
                </a:outerShdw>
              </a:effectLst>
            </a:rPr>
            <a:t>Who will you collaborate with?</a:t>
          </a:r>
        </a:p>
      </dgm:t>
    </dgm:pt>
    <dgm:pt modelId="{584DCA5C-DF2B-463C-A484-63A28CF7FB74}" type="parTrans" cxnId="{68641B5D-373D-48A9-B14C-ABB4B061B243}">
      <dgm:prSet/>
      <dgm:spPr/>
      <dgm:t>
        <a:bodyPr/>
        <a:lstStyle/>
        <a:p>
          <a:endParaRPr lang="en-US"/>
        </a:p>
      </dgm:t>
    </dgm:pt>
    <dgm:pt modelId="{514823A8-490A-4F62-8568-BB0D228565C3}" type="sibTrans" cxnId="{68641B5D-373D-48A9-B14C-ABB4B061B243}">
      <dgm:prSet/>
      <dgm:spPr/>
      <dgm:t>
        <a:bodyPr/>
        <a:lstStyle/>
        <a:p>
          <a:endParaRPr lang="en-US"/>
        </a:p>
      </dgm:t>
    </dgm:pt>
    <dgm:pt modelId="{0A96CB65-6D75-4431-93F9-EE583A799B70}">
      <dgm:prSet phldrT="[Text]" custT="1"/>
      <dgm:spPr/>
      <dgm:t>
        <a:bodyPr/>
        <a:lstStyle/>
        <a:p>
          <a:r>
            <a:rPr lang="en-US" sz="2000" dirty="0"/>
            <a:t>Is someone anywhere doing something similar?</a:t>
          </a:r>
        </a:p>
      </dgm:t>
    </dgm:pt>
    <dgm:pt modelId="{3F9240E2-C010-47D6-8B73-81C92BC26612}" type="parTrans" cxnId="{0A6DFE12-3A9E-446C-9747-D18058558027}">
      <dgm:prSet/>
      <dgm:spPr/>
      <dgm:t>
        <a:bodyPr/>
        <a:lstStyle/>
        <a:p>
          <a:endParaRPr lang="en-US"/>
        </a:p>
      </dgm:t>
    </dgm:pt>
    <dgm:pt modelId="{0B037F6E-C0BA-4A6D-804C-FFECD1FF1C6F}" type="sibTrans" cxnId="{0A6DFE12-3A9E-446C-9747-D18058558027}">
      <dgm:prSet/>
      <dgm:spPr/>
      <dgm:t>
        <a:bodyPr/>
        <a:lstStyle/>
        <a:p>
          <a:endParaRPr lang="en-US"/>
        </a:p>
      </dgm:t>
    </dgm:pt>
    <dgm:pt modelId="{1651489D-92FF-4EDD-91A5-50F166401154}">
      <dgm:prSet phldrT="[Text]" custT="1"/>
      <dgm:spPr/>
      <dgm:t>
        <a:bodyPr/>
        <a:lstStyle/>
        <a:p>
          <a:r>
            <a:rPr lang="en-US" sz="2000" dirty="0"/>
            <a:t>Which offices on campus most closely relate?</a:t>
          </a:r>
        </a:p>
      </dgm:t>
    </dgm:pt>
    <dgm:pt modelId="{8B21B86A-1260-49C4-848B-9B6E16E2E8B9}" type="parTrans" cxnId="{7CAB4538-0AED-432C-94B3-40CA2FA9362B}">
      <dgm:prSet/>
      <dgm:spPr/>
      <dgm:t>
        <a:bodyPr/>
        <a:lstStyle/>
        <a:p>
          <a:endParaRPr lang="en-US"/>
        </a:p>
      </dgm:t>
    </dgm:pt>
    <dgm:pt modelId="{A3648A86-8288-4B32-AD3D-A46A0D3459BD}" type="sibTrans" cxnId="{7CAB4538-0AED-432C-94B3-40CA2FA9362B}">
      <dgm:prSet/>
      <dgm:spPr/>
      <dgm:t>
        <a:bodyPr/>
        <a:lstStyle/>
        <a:p>
          <a:endParaRPr lang="en-US"/>
        </a:p>
      </dgm:t>
    </dgm:pt>
    <dgm:pt modelId="{1601CA67-3FA7-49AD-A600-E52167DFD2C5}">
      <dgm:prSet phldrT="[Text]"/>
      <dgm:spPr/>
      <dgm:t>
        <a:bodyPr/>
        <a:lstStyle/>
        <a:p>
          <a:r>
            <a:rPr lang="en-US" dirty="0"/>
            <a:t>Will you need permissions from anyone?</a:t>
          </a:r>
        </a:p>
      </dgm:t>
    </dgm:pt>
    <dgm:pt modelId="{C970CE1C-511B-4AE2-B2D0-C8C84689353A}" type="parTrans" cxnId="{FDEF9992-6E7D-4326-8869-397CA9C0F09B}">
      <dgm:prSet/>
      <dgm:spPr/>
      <dgm:t>
        <a:bodyPr/>
        <a:lstStyle/>
        <a:p>
          <a:endParaRPr lang="en-US"/>
        </a:p>
      </dgm:t>
    </dgm:pt>
    <dgm:pt modelId="{5F1C12B8-E7CE-4AF6-9617-65E6B56C1E0B}" type="sibTrans" cxnId="{FDEF9992-6E7D-4326-8869-397CA9C0F09B}">
      <dgm:prSet/>
      <dgm:spPr/>
      <dgm:t>
        <a:bodyPr/>
        <a:lstStyle/>
        <a:p>
          <a:endParaRPr lang="en-US"/>
        </a:p>
      </dgm:t>
    </dgm:pt>
    <dgm:pt modelId="{2A714292-AC4A-485B-9FA5-05E1382793DA}">
      <dgm:prSet phldrT="[Text]" custT="1"/>
      <dgm:spPr/>
      <dgm:t>
        <a:bodyPr/>
        <a:lstStyle/>
        <a:p>
          <a:r>
            <a:rPr lang="en-US" sz="2000" dirty="0"/>
            <a:t>Do any organizations advocate for your topic or issue?</a:t>
          </a:r>
        </a:p>
      </dgm:t>
    </dgm:pt>
    <dgm:pt modelId="{6119D55C-0238-46AD-8345-680B7E155805}" type="parTrans" cxnId="{D844CF4C-4DA3-420F-998C-E979E9AD7FD7}">
      <dgm:prSet/>
      <dgm:spPr/>
      <dgm:t>
        <a:bodyPr/>
        <a:lstStyle/>
        <a:p>
          <a:endParaRPr lang="en-US"/>
        </a:p>
      </dgm:t>
    </dgm:pt>
    <dgm:pt modelId="{B99E4D22-B984-41D9-AEE1-D17148DD8E57}" type="sibTrans" cxnId="{D844CF4C-4DA3-420F-998C-E979E9AD7FD7}">
      <dgm:prSet/>
      <dgm:spPr/>
      <dgm:t>
        <a:bodyPr/>
        <a:lstStyle/>
        <a:p>
          <a:endParaRPr lang="en-US"/>
        </a:p>
      </dgm:t>
    </dgm:pt>
    <dgm:pt modelId="{99EF828B-002F-42D0-8151-02A4E7621FC2}" type="pres">
      <dgm:prSet presAssocID="{FBEA2716-D693-491F-B25D-20A124C302E9}" presName="cycle" presStyleCnt="0">
        <dgm:presLayoutVars>
          <dgm:chMax val="1"/>
          <dgm:dir/>
          <dgm:animLvl val="ctr"/>
          <dgm:resizeHandles val="exact"/>
        </dgm:presLayoutVars>
      </dgm:prSet>
      <dgm:spPr/>
    </dgm:pt>
    <dgm:pt modelId="{2259BC68-B51A-496A-8004-E5BB6CB31BEB}" type="pres">
      <dgm:prSet presAssocID="{6B15D294-BE46-4AC9-BCD0-1B64BB856430}" presName="centerShape" presStyleLbl="node0" presStyleIdx="0" presStyleCnt="1" custScaleX="117447" custScaleY="106844"/>
      <dgm:spPr/>
    </dgm:pt>
    <dgm:pt modelId="{0983BF18-DF3B-4EB2-B9F4-AD8922042033}" type="pres">
      <dgm:prSet presAssocID="{3F9240E2-C010-47D6-8B73-81C92BC26612}" presName="Name9" presStyleLbl="parChTrans1D2" presStyleIdx="0" presStyleCnt="4"/>
      <dgm:spPr/>
    </dgm:pt>
    <dgm:pt modelId="{512B376E-415A-48DA-B08B-1DB429A740F8}" type="pres">
      <dgm:prSet presAssocID="{3F9240E2-C010-47D6-8B73-81C92BC26612}" presName="connTx" presStyleLbl="parChTrans1D2" presStyleIdx="0" presStyleCnt="4"/>
      <dgm:spPr/>
    </dgm:pt>
    <dgm:pt modelId="{8324C2F1-DE00-4E3F-9C6C-D6419D2E1C1E}" type="pres">
      <dgm:prSet presAssocID="{0A96CB65-6D75-4431-93F9-EE583A799B70}" presName="node" presStyleLbl="node1" presStyleIdx="0" presStyleCnt="4" custScaleX="128955" custScaleY="112693">
        <dgm:presLayoutVars>
          <dgm:bulletEnabled val="1"/>
        </dgm:presLayoutVars>
      </dgm:prSet>
      <dgm:spPr/>
    </dgm:pt>
    <dgm:pt modelId="{EDE6727B-4ADA-4DC9-A447-FEA1BF10E573}" type="pres">
      <dgm:prSet presAssocID="{8B21B86A-1260-49C4-848B-9B6E16E2E8B9}" presName="Name9" presStyleLbl="parChTrans1D2" presStyleIdx="1" presStyleCnt="4"/>
      <dgm:spPr/>
    </dgm:pt>
    <dgm:pt modelId="{3F3CA29C-8EBE-4E02-9E4C-6DC05AA92D03}" type="pres">
      <dgm:prSet presAssocID="{8B21B86A-1260-49C4-848B-9B6E16E2E8B9}" presName="connTx" presStyleLbl="parChTrans1D2" presStyleIdx="1" presStyleCnt="4"/>
      <dgm:spPr/>
    </dgm:pt>
    <dgm:pt modelId="{468E4C4C-3875-47FB-970A-4E0281ABFE6E}" type="pres">
      <dgm:prSet presAssocID="{1651489D-92FF-4EDD-91A5-50F166401154}" presName="node" presStyleLbl="node1" presStyleIdx="1" presStyleCnt="4" custScaleX="121296" custScaleY="111916">
        <dgm:presLayoutVars>
          <dgm:bulletEnabled val="1"/>
        </dgm:presLayoutVars>
      </dgm:prSet>
      <dgm:spPr/>
    </dgm:pt>
    <dgm:pt modelId="{59AD1238-08BA-4479-87A3-16FFE9DEF873}" type="pres">
      <dgm:prSet presAssocID="{C970CE1C-511B-4AE2-B2D0-C8C84689353A}" presName="Name9" presStyleLbl="parChTrans1D2" presStyleIdx="2" presStyleCnt="4"/>
      <dgm:spPr/>
    </dgm:pt>
    <dgm:pt modelId="{39993C27-C5EA-44D9-B604-77FD5224E0CD}" type="pres">
      <dgm:prSet presAssocID="{C970CE1C-511B-4AE2-B2D0-C8C84689353A}" presName="connTx" presStyleLbl="parChTrans1D2" presStyleIdx="2" presStyleCnt="4"/>
      <dgm:spPr/>
    </dgm:pt>
    <dgm:pt modelId="{1A2E65F8-D196-4455-AED3-FD1520CC8FB4}" type="pres">
      <dgm:prSet presAssocID="{1601CA67-3FA7-49AD-A600-E52167DFD2C5}" presName="node" presStyleLbl="node1" presStyleIdx="2" presStyleCnt="4" custScaleX="118218" custScaleY="114145">
        <dgm:presLayoutVars>
          <dgm:bulletEnabled val="1"/>
        </dgm:presLayoutVars>
      </dgm:prSet>
      <dgm:spPr/>
    </dgm:pt>
    <dgm:pt modelId="{4DC22842-8034-4AD2-9745-CEBF0E7236A8}" type="pres">
      <dgm:prSet presAssocID="{6119D55C-0238-46AD-8345-680B7E155805}" presName="Name9" presStyleLbl="parChTrans1D2" presStyleIdx="3" presStyleCnt="4"/>
      <dgm:spPr/>
    </dgm:pt>
    <dgm:pt modelId="{0CAFD460-35DB-4AFC-8D61-F755F469FE83}" type="pres">
      <dgm:prSet presAssocID="{6119D55C-0238-46AD-8345-680B7E155805}" presName="connTx" presStyleLbl="parChTrans1D2" presStyleIdx="3" presStyleCnt="4"/>
      <dgm:spPr/>
    </dgm:pt>
    <dgm:pt modelId="{F729C9DD-0CA7-443A-AF65-5C41ED519E9E}" type="pres">
      <dgm:prSet presAssocID="{2A714292-AC4A-485B-9FA5-05E1382793DA}" presName="node" presStyleLbl="node1" presStyleIdx="3" presStyleCnt="4" custScaleX="123017" custScaleY="110106">
        <dgm:presLayoutVars>
          <dgm:bulletEnabled val="1"/>
        </dgm:presLayoutVars>
      </dgm:prSet>
      <dgm:spPr/>
    </dgm:pt>
  </dgm:ptLst>
  <dgm:cxnLst>
    <dgm:cxn modelId="{531DC306-C52F-43C3-A611-F871F0F82293}" type="presOf" srcId="{3F9240E2-C010-47D6-8B73-81C92BC26612}" destId="{0983BF18-DF3B-4EB2-B9F4-AD8922042033}" srcOrd="0" destOrd="0" presId="urn:microsoft.com/office/officeart/2005/8/layout/radial1"/>
    <dgm:cxn modelId="{1A90D112-A4CF-4698-9EB2-51F4CCBA021C}" type="presOf" srcId="{1601CA67-3FA7-49AD-A600-E52167DFD2C5}" destId="{1A2E65F8-D196-4455-AED3-FD1520CC8FB4}" srcOrd="0" destOrd="0" presId="urn:microsoft.com/office/officeart/2005/8/layout/radial1"/>
    <dgm:cxn modelId="{0A6DFE12-3A9E-446C-9747-D18058558027}" srcId="{6B15D294-BE46-4AC9-BCD0-1B64BB856430}" destId="{0A96CB65-6D75-4431-93F9-EE583A799B70}" srcOrd="0" destOrd="0" parTransId="{3F9240E2-C010-47D6-8B73-81C92BC26612}" sibTransId="{0B037F6E-C0BA-4A6D-804C-FFECD1FF1C6F}"/>
    <dgm:cxn modelId="{59848A1D-14E6-4D9F-9203-023B32785F52}" type="presOf" srcId="{C970CE1C-511B-4AE2-B2D0-C8C84689353A}" destId="{39993C27-C5EA-44D9-B604-77FD5224E0CD}" srcOrd="1" destOrd="0" presId="urn:microsoft.com/office/officeart/2005/8/layout/radial1"/>
    <dgm:cxn modelId="{B3C1FD21-BC8C-4433-B327-2E68A1699671}" type="presOf" srcId="{FBEA2716-D693-491F-B25D-20A124C302E9}" destId="{99EF828B-002F-42D0-8151-02A4E7621FC2}" srcOrd="0" destOrd="0" presId="urn:microsoft.com/office/officeart/2005/8/layout/radial1"/>
    <dgm:cxn modelId="{7CAB4538-0AED-432C-94B3-40CA2FA9362B}" srcId="{6B15D294-BE46-4AC9-BCD0-1B64BB856430}" destId="{1651489D-92FF-4EDD-91A5-50F166401154}" srcOrd="1" destOrd="0" parTransId="{8B21B86A-1260-49C4-848B-9B6E16E2E8B9}" sibTransId="{A3648A86-8288-4B32-AD3D-A46A0D3459BD}"/>
    <dgm:cxn modelId="{FFE45841-0794-4C00-85BB-251B9FCB1EBB}" type="presOf" srcId="{6B15D294-BE46-4AC9-BCD0-1B64BB856430}" destId="{2259BC68-B51A-496A-8004-E5BB6CB31BEB}" srcOrd="0" destOrd="0" presId="urn:microsoft.com/office/officeart/2005/8/layout/radial1"/>
    <dgm:cxn modelId="{D844CF4C-4DA3-420F-998C-E979E9AD7FD7}" srcId="{6B15D294-BE46-4AC9-BCD0-1B64BB856430}" destId="{2A714292-AC4A-485B-9FA5-05E1382793DA}" srcOrd="3" destOrd="0" parTransId="{6119D55C-0238-46AD-8345-680B7E155805}" sibTransId="{B99E4D22-B984-41D9-AEE1-D17148DD8E57}"/>
    <dgm:cxn modelId="{68641B5D-373D-48A9-B14C-ABB4B061B243}" srcId="{FBEA2716-D693-491F-B25D-20A124C302E9}" destId="{6B15D294-BE46-4AC9-BCD0-1B64BB856430}" srcOrd="0" destOrd="0" parTransId="{584DCA5C-DF2B-463C-A484-63A28CF7FB74}" sibTransId="{514823A8-490A-4F62-8568-BB0D228565C3}"/>
    <dgm:cxn modelId="{E47A2A72-4B49-4F02-B252-07DB8D922543}" type="presOf" srcId="{2A714292-AC4A-485B-9FA5-05E1382793DA}" destId="{F729C9DD-0CA7-443A-AF65-5C41ED519E9E}" srcOrd="0" destOrd="0" presId="urn:microsoft.com/office/officeart/2005/8/layout/radial1"/>
    <dgm:cxn modelId="{482FB28C-373F-433D-B743-0845E144433C}" type="presOf" srcId="{6119D55C-0238-46AD-8345-680B7E155805}" destId="{4DC22842-8034-4AD2-9745-CEBF0E7236A8}" srcOrd="0" destOrd="0" presId="urn:microsoft.com/office/officeart/2005/8/layout/radial1"/>
    <dgm:cxn modelId="{FDEF9992-6E7D-4326-8869-397CA9C0F09B}" srcId="{6B15D294-BE46-4AC9-BCD0-1B64BB856430}" destId="{1601CA67-3FA7-49AD-A600-E52167DFD2C5}" srcOrd="2" destOrd="0" parTransId="{C970CE1C-511B-4AE2-B2D0-C8C84689353A}" sibTransId="{5F1C12B8-E7CE-4AF6-9617-65E6B56C1E0B}"/>
    <dgm:cxn modelId="{DC2FED9A-46EA-4074-87C0-36552E77F46A}" type="presOf" srcId="{8B21B86A-1260-49C4-848B-9B6E16E2E8B9}" destId="{EDE6727B-4ADA-4DC9-A447-FEA1BF10E573}" srcOrd="0" destOrd="0" presId="urn:microsoft.com/office/officeart/2005/8/layout/radial1"/>
    <dgm:cxn modelId="{3C15FEAB-AF53-4F7E-B6F2-8A81ECC33CFE}" type="presOf" srcId="{6119D55C-0238-46AD-8345-680B7E155805}" destId="{0CAFD460-35DB-4AFC-8D61-F755F469FE83}" srcOrd="1" destOrd="0" presId="urn:microsoft.com/office/officeart/2005/8/layout/radial1"/>
    <dgm:cxn modelId="{6C3C90B8-987D-4BE0-AB12-A9F2CFC0F334}" type="presOf" srcId="{8B21B86A-1260-49C4-848B-9B6E16E2E8B9}" destId="{3F3CA29C-8EBE-4E02-9E4C-6DC05AA92D03}" srcOrd="1" destOrd="0" presId="urn:microsoft.com/office/officeart/2005/8/layout/radial1"/>
    <dgm:cxn modelId="{8635FEBE-F9CD-4493-90FC-ED78D07F7FB9}" type="presOf" srcId="{1651489D-92FF-4EDD-91A5-50F166401154}" destId="{468E4C4C-3875-47FB-970A-4E0281ABFE6E}" srcOrd="0" destOrd="0" presId="urn:microsoft.com/office/officeart/2005/8/layout/radial1"/>
    <dgm:cxn modelId="{088A4DD4-650D-4BE4-BFE7-602C68164A48}" type="presOf" srcId="{3F9240E2-C010-47D6-8B73-81C92BC26612}" destId="{512B376E-415A-48DA-B08B-1DB429A740F8}" srcOrd="1" destOrd="0" presId="urn:microsoft.com/office/officeart/2005/8/layout/radial1"/>
    <dgm:cxn modelId="{549626E5-E950-4517-9B28-62173D2B8767}" type="presOf" srcId="{C970CE1C-511B-4AE2-B2D0-C8C84689353A}" destId="{59AD1238-08BA-4479-87A3-16FFE9DEF873}" srcOrd="0" destOrd="0" presId="urn:microsoft.com/office/officeart/2005/8/layout/radial1"/>
    <dgm:cxn modelId="{6EC0DAF8-4C46-4511-AB41-60E8E32EDBA2}" type="presOf" srcId="{0A96CB65-6D75-4431-93F9-EE583A799B70}" destId="{8324C2F1-DE00-4E3F-9C6C-D6419D2E1C1E}" srcOrd="0" destOrd="0" presId="urn:microsoft.com/office/officeart/2005/8/layout/radial1"/>
    <dgm:cxn modelId="{6EBAA054-FAB6-44A1-BA35-F5B610C581D6}" type="presParOf" srcId="{99EF828B-002F-42D0-8151-02A4E7621FC2}" destId="{2259BC68-B51A-496A-8004-E5BB6CB31BEB}" srcOrd="0" destOrd="0" presId="urn:microsoft.com/office/officeart/2005/8/layout/radial1"/>
    <dgm:cxn modelId="{9FDF03BC-969E-421E-83B1-5F9338B15A02}" type="presParOf" srcId="{99EF828B-002F-42D0-8151-02A4E7621FC2}" destId="{0983BF18-DF3B-4EB2-B9F4-AD8922042033}" srcOrd="1" destOrd="0" presId="urn:microsoft.com/office/officeart/2005/8/layout/radial1"/>
    <dgm:cxn modelId="{0EFD2ACD-0F1C-4B81-8660-AD2BB4611395}" type="presParOf" srcId="{0983BF18-DF3B-4EB2-B9F4-AD8922042033}" destId="{512B376E-415A-48DA-B08B-1DB429A740F8}" srcOrd="0" destOrd="0" presId="urn:microsoft.com/office/officeart/2005/8/layout/radial1"/>
    <dgm:cxn modelId="{A57AE1B2-4672-43E6-851F-4B3FD153DA86}" type="presParOf" srcId="{99EF828B-002F-42D0-8151-02A4E7621FC2}" destId="{8324C2F1-DE00-4E3F-9C6C-D6419D2E1C1E}" srcOrd="2" destOrd="0" presId="urn:microsoft.com/office/officeart/2005/8/layout/radial1"/>
    <dgm:cxn modelId="{7734A779-7C9B-4A70-A8C8-D3F44F2B1BC7}" type="presParOf" srcId="{99EF828B-002F-42D0-8151-02A4E7621FC2}" destId="{EDE6727B-4ADA-4DC9-A447-FEA1BF10E573}" srcOrd="3" destOrd="0" presId="urn:microsoft.com/office/officeart/2005/8/layout/radial1"/>
    <dgm:cxn modelId="{2EAF049F-0A18-4EFE-9949-EF5D8E3D4B1E}" type="presParOf" srcId="{EDE6727B-4ADA-4DC9-A447-FEA1BF10E573}" destId="{3F3CA29C-8EBE-4E02-9E4C-6DC05AA92D03}" srcOrd="0" destOrd="0" presId="urn:microsoft.com/office/officeart/2005/8/layout/radial1"/>
    <dgm:cxn modelId="{3EE61861-E046-406B-9912-0BF43AEA59FB}" type="presParOf" srcId="{99EF828B-002F-42D0-8151-02A4E7621FC2}" destId="{468E4C4C-3875-47FB-970A-4E0281ABFE6E}" srcOrd="4" destOrd="0" presId="urn:microsoft.com/office/officeart/2005/8/layout/radial1"/>
    <dgm:cxn modelId="{C18BF4A7-6D66-45EA-A500-8051975C8525}" type="presParOf" srcId="{99EF828B-002F-42D0-8151-02A4E7621FC2}" destId="{59AD1238-08BA-4479-87A3-16FFE9DEF873}" srcOrd="5" destOrd="0" presId="urn:microsoft.com/office/officeart/2005/8/layout/radial1"/>
    <dgm:cxn modelId="{2264FC55-961C-426A-A406-455A378517E6}" type="presParOf" srcId="{59AD1238-08BA-4479-87A3-16FFE9DEF873}" destId="{39993C27-C5EA-44D9-B604-77FD5224E0CD}" srcOrd="0" destOrd="0" presId="urn:microsoft.com/office/officeart/2005/8/layout/radial1"/>
    <dgm:cxn modelId="{8A956395-6495-43E4-80F1-0DC628974171}" type="presParOf" srcId="{99EF828B-002F-42D0-8151-02A4E7621FC2}" destId="{1A2E65F8-D196-4455-AED3-FD1520CC8FB4}" srcOrd="6" destOrd="0" presId="urn:microsoft.com/office/officeart/2005/8/layout/radial1"/>
    <dgm:cxn modelId="{A32BA645-4A34-4AA0-A48B-5FD4E269AEB0}" type="presParOf" srcId="{99EF828B-002F-42D0-8151-02A4E7621FC2}" destId="{4DC22842-8034-4AD2-9745-CEBF0E7236A8}" srcOrd="7" destOrd="0" presId="urn:microsoft.com/office/officeart/2005/8/layout/radial1"/>
    <dgm:cxn modelId="{DE140050-E4D3-4138-942A-EF298F3B75B7}" type="presParOf" srcId="{4DC22842-8034-4AD2-9745-CEBF0E7236A8}" destId="{0CAFD460-35DB-4AFC-8D61-F755F469FE83}" srcOrd="0" destOrd="0" presId="urn:microsoft.com/office/officeart/2005/8/layout/radial1"/>
    <dgm:cxn modelId="{FEAD65DE-BBA5-4026-9D21-0461E14881CA}" type="presParOf" srcId="{99EF828B-002F-42D0-8151-02A4E7621FC2}" destId="{F729C9DD-0CA7-443A-AF65-5C41ED519E9E}"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95B87D7-671E-45BC-B2AA-2395D0FF9C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D718CE8-6C66-4DA6-92CC-666E86615D6D}">
      <dgm:prSet phldrT="[Text]"/>
      <dgm:spPr/>
      <dgm:t>
        <a:bodyPr/>
        <a:lstStyle/>
        <a:p>
          <a:r>
            <a:rPr lang="en-US" dirty="0">
              <a:solidFill>
                <a:srgbClr val="C00000"/>
              </a:solidFill>
            </a:rPr>
            <a:t>Considering Sustainability </a:t>
          </a:r>
          <a:r>
            <a:rPr lang="en-US" dirty="0"/>
            <a:t>– Q. 6 &amp; 7</a:t>
          </a:r>
        </a:p>
      </dgm:t>
    </dgm:pt>
    <dgm:pt modelId="{3BCB774F-B4B4-4BE6-AB2E-5BD0C5857876}" type="parTrans" cxnId="{B0BACD5B-4D3E-4CA7-8A35-5F949689BADD}">
      <dgm:prSet/>
      <dgm:spPr/>
      <dgm:t>
        <a:bodyPr/>
        <a:lstStyle/>
        <a:p>
          <a:endParaRPr lang="en-US"/>
        </a:p>
      </dgm:t>
    </dgm:pt>
    <dgm:pt modelId="{3D05F481-2408-47E0-B9C8-F3D21465F02F}" type="sibTrans" cxnId="{B0BACD5B-4D3E-4CA7-8A35-5F949689BADD}">
      <dgm:prSet/>
      <dgm:spPr/>
      <dgm:t>
        <a:bodyPr/>
        <a:lstStyle/>
        <a:p>
          <a:endParaRPr lang="en-US"/>
        </a:p>
      </dgm:t>
    </dgm:pt>
    <dgm:pt modelId="{01AADB3D-45B1-4B14-925C-3DCE8D242935}">
      <dgm:prSet phldrT="[Text]"/>
      <dgm:spPr/>
      <dgm:t>
        <a:bodyPr/>
        <a:lstStyle/>
        <a:p>
          <a:r>
            <a:rPr lang="en-US" dirty="0"/>
            <a:t>Will your project or activity continue to address the issue once implementation is complete? How?</a:t>
          </a:r>
        </a:p>
      </dgm:t>
    </dgm:pt>
    <dgm:pt modelId="{433B86FC-8B19-44D3-BB3E-4A8DE233C2BF}" type="parTrans" cxnId="{0CAC19ED-996C-4272-8651-F00D4F2A159F}">
      <dgm:prSet/>
      <dgm:spPr/>
      <dgm:t>
        <a:bodyPr/>
        <a:lstStyle/>
        <a:p>
          <a:endParaRPr lang="en-US"/>
        </a:p>
      </dgm:t>
    </dgm:pt>
    <dgm:pt modelId="{94DB4249-09EA-4590-ABD4-DCA865D435D5}" type="sibTrans" cxnId="{0CAC19ED-996C-4272-8651-F00D4F2A159F}">
      <dgm:prSet/>
      <dgm:spPr/>
      <dgm:t>
        <a:bodyPr/>
        <a:lstStyle/>
        <a:p>
          <a:endParaRPr lang="en-US"/>
        </a:p>
      </dgm:t>
    </dgm:pt>
    <dgm:pt modelId="{501026EA-27A2-4DBE-8ACC-EF99A33C987E}">
      <dgm:prSet phldrT="[Text]"/>
      <dgm:spPr/>
      <dgm:t>
        <a:bodyPr/>
        <a:lstStyle/>
        <a:p>
          <a:r>
            <a:rPr lang="en-US" dirty="0">
              <a:solidFill>
                <a:srgbClr val="C00000"/>
              </a:solidFill>
            </a:rPr>
            <a:t>Evaluating Success </a:t>
          </a:r>
          <a:r>
            <a:rPr lang="en-US" dirty="0"/>
            <a:t>– Q. 8</a:t>
          </a:r>
        </a:p>
      </dgm:t>
    </dgm:pt>
    <dgm:pt modelId="{D65880CD-D5E8-4486-97D3-E087BAC57BB1}" type="parTrans" cxnId="{5EBE1A01-46DF-456A-9625-7F5C44CCC556}">
      <dgm:prSet/>
      <dgm:spPr/>
      <dgm:t>
        <a:bodyPr/>
        <a:lstStyle/>
        <a:p>
          <a:endParaRPr lang="en-US"/>
        </a:p>
      </dgm:t>
    </dgm:pt>
    <dgm:pt modelId="{F5C85F63-E214-4964-935C-1700017214B0}" type="sibTrans" cxnId="{5EBE1A01-46DF-456A-9625-7F5C44CCC556}">
      <dgm:prSet/>
      <dgm:spPr/>
      <dgm:t>
        <a:bodyPr/>
        <a:lstStyle/>
        <a:p>
          <a:endParaRPr lang="en-US"/>
        </a:p>
      </dgm:t>
    </dgm:pt>
    <dgm:pt modelId="{C1233B14-1969-497A-A46C-46725384AF78}">
      <dgm:prSet phldrT="[Text]"/>
      <dgm:spPr/>
      <dgm:t>
        <a:bodyPr/>
        <a:lstStyle/>
        <a:p>
          <a:r>
            <a:rPr lang="en-US" dirty="0"/>
            <a:t>What will happen to any materials used for your project? </a:t>
          </a:r>
        </a:p>
      </dgm:t>
    </dgm:pt>
    <dgm:pt modelId="{B981074A-EAF9-4436-AAFF-8195FBA214AF}" type="parTrans" cxnId="{EDA44E45-8931-4D63-AC25-0F945C0E1954}">
      <dgm:prSet/>
      <dgm:spPr/>
      <dgm:t>
        <a:bodyPr/>
        <a:lstStyle/>
        <a:p>
          <a:endParaRPr lang="en-US"/>
        </a:p>
      </dgm:t>
    </dgm:pt>
    <dgm:pt modelId="{D0F2A346-9D30-4F58-9099-502F8A27DA56}" type="sibTrans" cxnId="{EDA44E45-8931-4D63-AC25-0F945C0E1954}">
      <dgm:prSet/>
      <dgm:spPr/>
      <dgm:t>
        <a:bodyPr/>
        <a:lstStyle/>
        <a:p>
          <a:endParaRPr lang="en-US"/>
        </a:p>
      </dgm:t>
    </dgm:pt>
    <dgm:pt modelId="{C809F722-0042-4B30-81ED-3C4C49E20EDC}">
      <dgm:prSet phldrT="[Text]"/>
      <dgm:spPr/>
      <dgm:t>
        <a:bodyPr/>
        <a:lstStyle/>
        <a:p>
          <a:r>
            <a:rPr lang="en-US" dirty="0"/>
            <a:t>What work (if any) will you continue for this project or others addressing this issue in the future?</a:t>
          </a:r>
        </a:p>
      </dgm:t>
    </dgm:pt>
    <dgm:pt modelId="{F459B781-E9E2-4E92-B107-65122E4BDA51}" type="parTrans" cxnId="{A9082E77-4398-4245-B383-8F16A7247E10}">
      <dgm:prSet/>
      <dgm:spPr/>
      <dgm:t>
        <a:bodyPr/>
        <a:lstStyle/>
        <a:p>
          <a:endParaRPr lang="en-US"/>
        </a:p>
      </dgm:t>
    </dgm:pt>
    <dgm:pt modelId="{8B43DD32-56C4-43E6-8D5F-3938303DD19D}" type="sibTrans" cxnId="{A9082E77-4398-4245-B383-8F16A7247E10}">
      <dgm:prSet/>
      <dgm:spPr/>
      <dgm:t>
        <a:bodyPr/>
        <a:lstStyle/>
        <a:p>
          <a:endParaRPr lang="en-US"/>
        </a:p>
      </dgm:t>
    </dgm:pt>
    <dgm:pt modelId="{4CEF0D8E-E01F-4F47-A774-FE297F6BCED1}">
      <dgm:prSet phldrT="[Text]"/>
      <dgm:spPr/>
      <dgm:t>
        <a:bodyPr/>
        <a:lstStyle/>
        <a:p>
          <a:r>
            <a:rPr lang="en-US" dirty="0"/>
            <a:t>How is the success of your project defined? What is the measureable intended outcome of your goal?</a:t>
          </a:r>
        </a:p>
      </dgm:t>
    </dgm:pt>
    <dgm:pt modelId="{40F88ABE-ECCD-4000-96E0-A317A6529C09}" type="parTrans" cxnId="{075300AC-A1C7-4672-9588-811507F2E998}">
      <dgm:prSet/>
      <dgm:spPr/>
      <dgm:t>
        <a:bodyPr/>
        <a:lstStyle/>
        <a:p>
          <a:endParaRPr lang="en-US"/>
        </a:p>
      </dgm:t>
    </dgm:pt>
    <dgm:pt modelId="{5F9E2197-A97F-4360-8A1F-011901E5AB52}" type="sibTrans" cxnId="{075300AC-A1C7-4672-9588-811507F2E998}">
      <dgm:prSet/>
      <dgm:spPr/>
      <dgm:t>
        <a:bodyPr/>
        <a:lstStyle/>
        <a:p>
          <a:endParaRPr lang="en-US"/>
        </a:p>
      </dgm:t>
    </dgm:pt>
    <dgm:pt modelId="{833EFA27-8388-4D70-A692-CF0997C3CBC7}">
      <dgm:prSet phldrT="[Text]"/>
      <dgm:spPr/>
      <dgm:t>
        <a:bodyPr/>
        <a:lstStyle/>
        <a:p>
          <a:r>
            <a:rPr lang="en-US" dirty="0"/>
            <a:t>What will you use to evaluate the project? (create a short evaluation form)</a:t>
          </a:r>
        </a:p>
      </dgm:t>
    </dgm:pt>
    <dgm:pt modelId="{C66BC1F6-8A6E-4549-97BA-7E844DC13A63}" type="parTrans" cxnId="{950A6112-EE56-4DDA-A478-75CD32CA7BCE}">
      <dgm:prSet/>
      <dgm:spPr/>
      <dgm:t>
        <a:bodyPr/>
        <a:lstStyle/>
        <a:p>
          <a:endParaRPr lang="en-US"/>
        </a:p>
      </dgm:t>
    </dgm:pt>
    <dgm:pt modelId="{7439B442-FEB6-40A6-A254-DD7D01024EBF}" type="sibTrans" cxnId="{950A6112-EE56-4DDA-A478-75CD32CA7BCE}">
      <dgm:prSet/>
      <dgm:spPr/>
      <dgm:t>
        <a:bodyPr/>
        <a:lstStyle/>
        <a:p>
          <a:endParaRPr lang="en-US"/>
        </a:p>
      </dgm:t>
    </dgm:pt>
    <dgm:pt modelId="{36C61124-EA37-431E-B110-5D33421E5824}">
      <dgm:prSet phldrT="[Text]"/>
      <dgm:spPr/>
      <dgm:t>
        <a:bodyPr/>
        <a:lstStyle/>
        <a:p>
          <a:r>
            <a:rPr lang="en-US" dirty="0"/>
            <a:t>What went well? What could have been improved?</a:t>
          </a:r>
        </a:p>
      </dgm:t>
    </dgm:pt>
    <dgm:pt modelId="{CFD3C35A-7A9D-4CF5-9625-EC42FCB75003}" type="parTrans" cxnId="{267E49F6-7BB3-4C0D-9641-135390BCD118}">
      <dgm:prSet/>
      <dgm:spPr/>
      <dgm:t>
        <a:bodyPr/>
        <a:lstStyle/>
        <a:p>
          <a:endParaRPr lang="en-US"/>
        </a:p>
      </dgm:t>
    </dgm:pt>
    <dgm:pt modelId="{A72ADB9A-68D7-4EB3-9622-C1C3B3229573}" type="sibTrans" cxnId="{267E49F6-7BB3-4C0D-9641-135390BCD118}">
      <dgm:prSet/>
      <dgm:spPr/>
      <dgm:t>
        <a:bodyPr/>
        <a:lstStyle/>
        <a:p>
          <a:endParaRPr lang="en-US"/>
        </a:p>
      </dgm:t>
    </dgm:pt>
    <dgm:pt modelId="{5715C0AD-5DF6-4B60-820E-1449F5FD7B66}">
      <dgm:prSet phldrT="[Text]"/>
      <dgm:spPr/>
      <dgm:t>
        <a:bodyPr/>
        <a:lstStyle/>
        <a:p>
          <a:r>
            <a:rPr lang="en-US" dirty="0"/>
            <a:t>Did you meet your initial goals &amp; objectives? Why or why not? Did they change?</a:t>
          </a:r>
        </a:p>
      </dgm:t>
    </dgm:pt>
    <dgm:pt modelId="{E97210A0-017B-43E2-A44D-26B1D04488DD}" type="parTrans" cxnId="{A6F68B49-4E45-4CB2-80A3-CF3D1C4AEE29}">
      <dgm:prSet/>
      <dgm:spPr/>
      <dgm:t>
        <a:bodyPr/>
        <a:lstStyle/>
        <a:p>
          <a:endParaRPr lang="en-US"/>
        </a:p>
      </dgm:t>
    </dgm:pt>
    <dgm:pt modelId="{6EEF5DB7-9CBD-440F-89FE-680BE3B6D4BB}" type="sibTrans" cxnId="{A6F68B49-4E45-4CB2-80A3-CF3D1C4AEE29}">
      <dgm:prSet/>
      <dgm:spPr/>
      <dgm:t>
        <a:bodyPr/>
        <a:lstStyle/>
        <a:p>
          <a:endParaRPr lang="en-US"/>
        </a:p>
      </dgm:t>
    </dgm:pt>
    <dgm:pt modelId="{8BFA738E-2844-449C-8013-88084B80425F}">
      <dgm:prSet phldrT="[Text]"/>
      <dgm:spPr/>
      <dgm:t>
        <a:bodyPr/>
        <a:lstStyle/>
        <a:p>
          <a:r>
            <a:rPr lang="en-US" dirty="0"/>
            <a:t>Consider feedback from both participants and partners. </a:t>
          </a:r>
        </a:p>
      </dgm:t>
    </dgm:pt>
    <dgm:pt modelId="{B7EDE13B-0702-4F9C-A625-A06CD698DE08}" type="parTrans" cxnId="{EE8759AD-5E3F-4A96-A861-380A7002616E}">
      <dgm:prSet/>
      <dgm:spPr/>
      <dgm:t>
        <a:bodyPr/>
        <a:lstStyle/>
        <a:p>
          <a:endParaRPr lang="en-US"/>
        </a:p>
      </dgm:t>
    </dgm:pt>
    <dgm:pt modelId="{4275C9B6-007B-4E06-83F3-1F214F7A34D3}" type="sibTrans" cxnId="{EE8759AD-5E3F-4A96-A861-380A7002616E}">
      <dgm:prSet/>
      <dgm:spPr/>
      <dgm:t>
        <a:bodyPr/>
        <a:lstStyle/>
        <a:p>
          <a:endParaRPr lang="en-US"/>
        </a:p>
      </dgm:t>
    </dgm:pt>
    <dgm:pt modelId="{F373D8DB-081C-4984-9392-15B093216329}">
      <dgm:prSet phldrT="[Text]"/>
      <dgm:spPr/>
      <dgm:t>
        <a:bodyPr/>
        <a:lstStyle/>
        <a:p>
          <a:r>
            <a:rPr lang="en-US" dirty="0"/>
            <a:t>Discuss both the planning and the implementation process.</a:t>
          </a:r>
        </a:p>
      </dgm:t>
    </dgm:pt>
    <dgm:pt modelId="{99FC195D-B834-4325-A9E7-88A928CB018C}" type="parTrans" cxnId="{6C34FC26-C9C6-45D6-9C1C-3D0F1C9954B0}">
      <dgm:prSet/>
      <dgm:spPr/>
      <dgm:t>
        <a:bodyPr/>
        <a:lstStyle/>
        <a:p>
          <a:endParaRPr lang="en-US"/>
        </a:p>
      </dgm:t>
    </dgm:pt>
    <dgm:pt modelId="{256A7CBE-886A-47AA-8886-0E64793BCA55}" type="sibTrans" cxnId="{6C34FC26-C9C6-45D6-9C1C-3D0F1C9954B0}">
      <dgm:prSet/>
      <dgm:spPr/>
      <dgm:t>
        <a:bodyPr/>
        <a:lstStyle/>
        <a:p>
          <a:endParaRPr lang="en-US"/>
        </a:p>
      </dgm:t>
    </dgm:pt>
    <dgm:pt modelId="{D582752B-105D-4162-B691-C95762E14D81}" type="pres">
      <dgm:prSet presAssocID="{495B87D7-671E-45BC-B2AA-2395D0FF9C66}" presName="linear" presStyleCnt="0">
        <dgm:presLayoutVars>
          <dgm:animLvl val="lvl"/>
          <dgm:resizeHandles val="exact"/>
        </dgm:presLayoutVars>
      </dgm:prSet>
      <dgm:spPr/>
    </dgm:pt>
    <dgm:pt modelId="{1B61D386-0830-4342-8B3A-856FA1680067}" type="pres">
      <dgm:prSet presAssocID="{9D718CE8-6C66-4DA6-92CC-666E86615D6D}" presName="parentText" presStyleLbl="node1" presStyleIdx="0" presStyleCnt="2">
        <dgm:presLayoutVars>
          <dgm:chMax val="0"/>
          <dgm:bulletEnabled val="1"/>
        </dgm:presLayoutVars>
      </dgm:prSet>
      <dgm:spPr/>
    </dgm:pt>
    <dgm:pt modelId="{AD586BD7-A879-43AC-A811-1FB63989CFC6}" type="pres">
      <dgm:prSet presAssocID="{9D718CE8-6C66-4DA6-92CC-666E86615D6D}" presName="childText" presStyleLbl="revTx" presStyleIdx="0" presStyleCnt="2" custScaleY="154254">
        <dgm:presLayoutVars>
          <dgm:bulletEnabled val="1"/>
        </dgm:presLayoutVars>
      </dgm:prSet>
      <dgm:spPr/>
    </dgm:pt>
    <dgm:pt modelId="{9E50D43B-BF0C-4813-B299-EE9627E6AB93}" type="pres">
      <dgm:prSet presAssocID="{501026EA-27A2-4DBE-8ACC-EF99A33C987E}" presName="parentText" presStyleLbl="node1" presStyleIdx="1" presStyleCnt="2">
        <dgm:presLayoutVars>
          <dgm:chMax val="0"/>
          <dgm:bulletEnabled val="1"/>
        </dgm:presLayoutVars>
      </dgm:prSet>
      <dgm:spPr/>
    </dgm:pt>
    <dgm:pt modelId="{2656761D-C02A-45DD-A6D8-EAD2EF02C47C}" type="pres">
      <dgm:prSet presAssocID="{501026EA-27A2-4DBE-8ACC-EF99A33C987E}" presName="childText" presStyleLbl="revTx" presStyleIdx="1" presStyleCnt="2">
        <dgm:presLayoutVars>
          <dgm:bulletEnabled val="1"/>
        </dgm:presLayoutVars>
      </dgm:prSet>
      <dgm:spPr/>
    </dgm:pt>
  </dgm:ptLst>
  <dgm:cxnLst>
    <dgm:cxn modelId="{5EBE1A01-46DF-456A-9625-7F5C44CCC556}" srcId="{495B87D7-671E-45BC-B2AA-2395D0FF9C66}" destId="{501026EA-27A2-4DBE-8ACC-EF99A33C987E}" srcOrd="1" destOrd="0" parTransId="{D65880CD-D5E8-4486-97D3-E087BAC57BB1}" sibTransId="{F5C85F63-E214-4964-935C-1700017214B0}"/>
    <dgm:cxn modelId="{FC9F570F-9B03-4F60-8064-330082B6B1D8}" type="presOf" srcId="{8BFA738E-2844-449C-8013-88084B80425F}" destId="{2656761D-C02A-45DD-A6D8-EAD2EF02C47C}" srcOrd="0" destOrd="2" presId="urn:microsoft.com/office/officeart/2005/8/layout/vList2"/>
    <dgm:cxn modelId="{950A6112-EE56-4DDA-A478-75CD32CA7BCE}" srcId="{501026EA-27A2-4DBE-8ACC-EF99A33C987E}" destId="{833EFA27-8388-4D70-A692-CF0997C3CBC7}" srcOrd="1" destOrd="0" parTransId="{C66BC1F6-8A6E-4549-97BA-7E844DC13A63}" sibTransId="{7439B442-FEB6-40A6-A254-DD7D01024EBF}"/>
    <dgm:cxn modelId="{6C34FC26-C9C6-45D6-9C1C-3D0F1C9954B0}" srcId="{833EFA27-8388-4D70-A692-CF0997C3CBC7}" destId="{F373D8DB-081C-4984-9392-15B093216329}" srcOrd="3" destOrd="0" parTransId="{99FC195D-B834-4325-A9E7-88A928CB018C}" sibTransId="{256A7CBE-886A-47AA-8886-0E64793BCA55}"/>
    <dgm:cxn modelId="{F430033B-0AD7-435B-AAFB-885746B2F404}" type="presOf" srcId="{4CEF0D8E-E01F-4F47-A774-FE297F6BCED1}" destId="{2656761D-C02A-45DD-A6D8-EAD2EF02C47C}" srcOrd="0" destOrd="0" presId="urn:microsoft.com/office/officeart/2005/8/layout/vList2"/>
    <dgm:cxn modelId="{EDA44E45-8931-4D63-AC25-0F945C0E1954}" srcId="{9D718CE8-6C66-4DA6-92CC-666E86615D6D}" destId="{C1233B14-1969-497A-A46C-46725384AF78}" srcOrd="1" destOrd="0" parTransId="{B981074A-EAF9-4436-AAFF-8195FBA214AF}" sibTransId="{D0F2A346-9D30-4F58-9099-502F8A27DA56}"/>
    <dgm:cxn modelId="{A6F68B49-4E45-4CB2-80A3-CF3D1C4AEE29}" srcId="{833EFA27-8388-4D70-A692-CF0997C3CBC7}" destId="{5715C0AD-5DF6-4B60-820E-1449F5FD7B66}" srcOrd="2" destOrd="0" parTransId="{E97210A0-017B-43E2-A44D-26B1D04488DD}" sibTransId="{6EEF5DB7-9CBD-440F-89FE-680BE3B6D4BB}"/>
    <dgm:cxn modelId="{DDB1DF4A-02E0-4CAD-8B88-3BF935B33542}" type="presOf" srcId="{36C61124-EA37-431E-B110-5D33421E5824}" destId="{2656761D-C02A-45DD-A6D8-EAD2EF02C47C}" srcOrd="0" destOrd="3" presId="urn:microsoft.com/office/officeart/2005/8/layout/vList2"/>
    <dgm:cxn modelId="{7DAD8451-3996-433E-8F1B-DB0D2784809C}" type="presOf" srcId="{01AADB3D-45B1-4B14-925C-3DCE8D242935}" destId="{AD586BD7-A879-43AC-A811-1FB63989CFC6}" srcOrd="0" destOrd="0" presId="urn:microsoft.com/office/officeart/2005/8/layout/vList2"/>
    <dgm:cxn modelId="{B0BACD5B-4D3E-4CA7-8A35-5F949689BADD}" srcId="{495B87D7-671E-45BC-B2AA-2395D0FF9C66}" destId="{9D718CE8-6C66-4DA6-92CC-666E86615D6D}" srcOrd="0" destOrd="0" parTransId="{3BCB774F-B4B4-4BE6-AB2E-5BD0C5857876}" sibTransId="{3D05F481-2408-47E0-B9C8-F3D21465F02F}"/>
    <dgm:cxn modelId="{7ED7CB61-50EF-43CE-8594-BE8248483CF5}" type="presOf" srcId="{501026EA-27A2-4DBE-8ACC-EF99A33C987E}" destId="{9E50D43B-BF0C-4813-B299-EE9627E6AB93}" srcOrd="0" destOrd="0" presId="urn:microsoft.com/office/officeart/2005/8/layout/vList2"/>
    <dgm:cxn modelId="{7504AE73-7CB7-4651-A680-D77E98D78AB4}" type="presOf" srcId="{495B87D7-671E-45BC-B2AA-2395D0FF9C66}" destId="{D582752B-105D-4162-B691-C95762E14D81}" srcOrd="0" destOrd="0" presId="urn:microsoft.com/office/officeart/2005/8/layout/vList2"/>
    <dgm:cxn modelId="{A9082E77-4398-4245-B383-8F16A7247E10}" srcId="{9D718CE8-6C66-4DA6-92CC-666E86615D6D}" destId="{C809F722-0042-4B30-81ED-3C4C49E20EDC}" srcOrd="2" destOrd="0" parTransId="{F459B781-E9E2-4E92-B107-65122E4BDA51}" sibTransId="{8B43DD32-56C4-43E6-8D5F-3938303DD19D}"/>
    <dgm:cxn modelId="{5D65A27D-4736-4EDD-ADEC-BE87A6245E09}" type="presOf" srcId="{C1233B14-1969-497A-A46C-46725384AF78}" destId="{AD586BD7-A879-43AC-A811-1FB63989CFC6}" srcOrd="0" destOrd="1" presId="urn:microsoft.com/office/officeart/2005/8/layout/vList2"/>
    <dgm:cxn modelId="{E61AA69E-3134-4633-8D5D-91DC3A921810}" type="presOf" srcId="{833EFA27-8388-4D70-A692-CF0997C3CBC7}" destId="{2656761D-C02A-45DD-A6D8-EAD2EF02C47C}" srcOrd="0" destOrd="1" presId="urn:microsoft.com/office/officeart/2005/8/layout/vList2"/>
    <dgm:cxn modelId="{075300AC-A1C7-4672-9588-811507F2E998}" srcId="{501026EA-27A2-4DBE-8ACC-EF99A33C987E}" destId="{4CEF0D8E-E01F-4F47-A774-FE297F6BCED1}" srcOrd="0" destOrd="0" parTransId="{40F88ABE-ECCD-4000-96E0-A317A6529C09}" sibTransId="{5F9E2197-A97F-4360-8A1F-011901E5AB52}"/>
    <dgm:cxn modelId="{EE8759AD-5E3F-4A96-A861-380A7002616E}" srcId="{833EFA27-8388-4D70-A692-CF0997C3CBC7}" destId="{8BFA738E-2844-449C-8013-88084B80425F}" srcOrd="0" destOrd="0" parTransId="{B7EDE13B-0702-4F9C-A625-A06CD698DE08}" sibTransId="{4275C9B6-007B-4E06-83F3-1F214F7A34D3}"/>
    <dgm:cxn modelId="{2B5E65AD-157B-47A2-A3E2-886F33898D76}" type="presOf" srcId="{F373D8DB-081C-4984-9392-15B093216329}" destId="{2656761D-C02A-45DD-A6D8-EAD2EF02C47C}" srcOrd="0" destOrd="5" presId="urn:microsoft.com/office/officeart/2005/8/layout/vList2"/>
    <dgm:cxn modelId="{49A5C0B8-3B76-4FC0-8536-B0DBBF57895C}" type="presOf" srcId="{9D718CE8-6C66-4DA6-92CC-666E86615D6D}" destId="{1B61D386-0830-4342-8B3A-856FA1680067}" srcOrd="0" destOrd="0" presId="urn:microsoft.com/office/officeart/2005/8/layout/vList2"/>
    <dgm:cxn modelId="{AD67E3D7-146D-4ACF-8398-2E18288C7F19}" type="presOf" srcId="{5715C0AD-5DF6-4B60-820E-1449F5FD7B66}" destId="{2656761D-C02A-45DD-A6D8-EAD2EF02C47C}" srcOrd="0" destOrd="4" presId="urn:microsoft.com/office/officeart/2005/8/layout/vList2"/>
    <dgm:cxn modelId="{0CAC19ED-996C-4272-8651-F00D4F2A159F}" srcId="{9D718CE8-6C66-4DA6-92CC-666E86615D6D}" destId="{01AADB3D-45B1-4B14-925C-3DCE8D242935}" srcOrd="0" destOrd="0" parTransId="{433B86FC-8B19-44D3-BB3E-4A8DE233C2BF}" sibTransId="{94DB4249-09EA-4590-ABD4-DCA865D435D5}"/>
    <dgm:cxn modelId="{267E49F6-7BB3-4C0D-9641-135390BCD118}" srcId="{833EFA27-8388-4D70-A692-CF0997C3CBC7}" destId="{36C61124-EA37-431E-B110-5D33421E5824}" srcOrd="1" destOrd="0" parTransId="{CFD3C35A-7A9D-4CF5-9625-EC42FCB75003}" sibTransId="{A72ADB9A-68D7-4EB3-9622-C1C3B3229573}"/>
    <dgm:cxn modelId="{AC54DCFE-3358-4409-A7CF-3A4FEEDC8F89}" type="presOf" srcId="{C809F722-0042-4B30-81ED-3C4C49E20EDC}" destId="{AD586BD7-A879-43AC-A811-1FB63989CFC6}" srcOrd="0" destOrd="2" presId="urn:microsoft.com/office/officeart/2005/8/layout/vList2"/>
    <dgm:cxn modelId="{C46638B8-70A5-48F1-A97E-0DF589E6BE12}" type="presParOf" srcId="{D582752B-105D-4162-B691-C95762E14D81}" destId="{1B61D386-0830-4342-8B3A-856FA1680067}" srcOrd="0" destOrd="0" presId="urn:microsoft.com/office/officeart/2005/8/layout/vList2"/>
    <dgm:cxn modelId="{6EC405B9-E9AE-4525-845E-192EBB722E2D}" type="presParOf" srcId="{D582752B-105D-4162-B691-C95762E14D81}" destId="{AD586BD7-A879-43AC-A811-1FB63989CFC6}" srcOrd="1" destOrd="0" presId="urn:microsoft.com/office/officeart/2005/8/layout/vList2"/>
    <dgm:cxn modelId="{7BF7B87B-CCD1-4537-88E1-EE169174EDBC}" type="presParOf" srcId="{D582752B-105D-4162-B691-C95762E14D81}" destId="{9E50D43B-BF0C-4813-B299-EE9627E6AB93}" srcOrd="2" destOrd="0" presId="urn:microsoft.com/office/officeart/2005/8/layout/vList2"/>
    <dgm:cxn modelId="{DA34452F-5F5B-4FAA-8A26-078A72F30E78}" type="presParOf" srcId="{D582752B-105D-4162-B691-C95762E14D81}" destId="{2656761D-C02A-45DD-A6D8-EAD2EF02C47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D9E1C-8D1C-4E1D-901D-35C671D96EC5}">
      <dsp:nvSpPr>
        <dsp:cNvPr id="0" name=""/>
        <dsp:cNvSpPr/>
      </dsp:nvSpPr>
      <dsp:spPr>
        <a:xfrm>
          <a:off x="173401" y="501735"/>
          <a:ext cx="2010108" cy="1978880"/>
        </a:xfrm>
        <a:prstGeom prst="rightArrow">
          <a:avLst>
            <a:gd name="adj1" fmla="val 70000"/>
            <a:gd name="adj2" fmla="val 50000"/>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Determine your goals &amp; objectives</a:t>
          </a:r>
        </a:p>
      </dsp:txBody>
      <dsp:txXfrm>
        <a:off x="675928" y="798567"/>
        <a:ext cx="979928" cy="1385216"/>
      </dsp:txXfrm>
    </dsp:sp>
    <dsp:sp modelId="{AA03D64D-A05E-45FD-9189-2D34077FA658}">
      <dsp:nvSpPr>
        <dsp:cNvPr id="0" name=""/>
        <dsp:cNvSpPr/>
      </dsp:nvSpPr>
      <dsp:spPr>
        <a:xfrm>
          <a:off x="32695" y="989581"/>
          <a:ext cx="574722" cy="1003189"/>
        </a:xfrm>
        <a:prstGeom prst="ellipse">
          <a:avLst/>
        </a:prstGeom>
        <a:solidFill>
          <a:schemeClr val="accent1">
            <a:hueOff val="0"/>
            <a:satOff val="0"/>
            <a:lumOff val="0"/>
            <a:alphaOff val="0"/>
          </a:schemeClr>
        </a:solidFill>
        <a:ln w="34925" cap="flat" cmpd="sng" algn="in">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latin typeface="Calibri Light" panose="020F0302020204030204" pitchFamily="34" charset="0"/>
              <a:cs typeface="Calibri Light" panose="020F0302020204030204" pitchFamily="34" charset="0"/>
            </a:rPr>
            <a:t>1</a:t>
          </a:r>
        </a:p>
      </dsp:txBody>
      <dsp:txXfrm>
        <a:off x="116861" y="1136495"/>
        <a:ext cx="406390" cy="709361"/>
      </dsp:txXfrm>
    </dsp:sp>
    <dsp:sp modelId="{14E91202-0E24-4D3A-AD12-52DBCF44806C}">
      <dsp:nvSpPr>
        <dsp:cNvPr id="0" name=""/>
        <dsp:cNvSpPr/>
      </dsp:nvSpPr>
      <dsp:spPr>
        <a:xfrm>
          <a:off x="2451578" y="501735"/>
          <a:ext cx="2010108" cy="1978880"/>
        </a:xfrm>
        <a:prstGeom prst="rightArrow">
          <a:avLst>
            <a:gd name="adj1" fmla="val 70000"/>
            <a:gd name="adj2" fmla="val 50000"/>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Analyze the costs &amp; benefits</a:t>
          </a:r>
        </a:p>
      </dsp:txBody>
      <dsp:txXfrm>
        <a:off x="2954105" y="798567"/>
        <a:ext cx="979928" cy="1385216"/>
      </dsp:txXfrm>
    </dsp:sp>
    <dsp:sp modelId="{BF225855-1A4F-465F-8B77-21CE2FED54CE}">
      <dsp:nvSpPr>
        <dsp:cNvPr id="0" name=""/>
        <dsp:cNvSpPr/>
      </dsp:nvSpPr>
      <dsp:spPr>
        <a:xfrm>
          <a:off x="2310872" y="989581"/>
          <a:ext cx="574722" cy="1003189"/>
        </a:xfrm>
        <a:prstGeom prst="ellipse">
          <a:avLst/>
        </a:prstGeom>
        <a:solidFill>
          <a:schemeClr val="accent1">
            <a:hueOff val="0"/>
            <a:satOff val="0"/>
            <a:lumOff val="0"/>
            <a:alphaOff val="0"/>
          </a:schemeClr>
        </a:solidFill>
        <a:ln w="34925" cap="flat" cmpd="sng" algn="in">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latin typeface="Calibri Light" panose="020F0302020204030204" pitchFamily="34" charset="0"/>
              <a:cs typeface="Calibri Light" panose="020F0302020204030204" pitchFamily="34" charset="0"/>
            </a:rPr>
            <a:t>2</a:t>
          </a:r>
        </a:p>
      </dsp:txBody>
      <dsp:txXfrm>
        <a:off x="2395038" y="1136495"/>
        <a:ext cx="406390" cy="709361"/>
      </dsp:txXfrm>
    </dsp:sp>
    <dsp:sp modelId="{B883FFFD-8A9F-4603-BBF3-25CB23DBAF9B}">
      <dsp:nvSpPr>
        <dsp:cNvPr id="0" name=""/>
        <dsp:cNvSpPr/>
      </dsp:nvSpPr>
      <dsp:spPr>
        <a:xfrm>
          <a:off x="4729755" y="501735"/>
          <a:ext cx="2010108" cy="1978880"/>
        </a:xfrm>
        <a:prstGeom prst="rightArrow">
          <a:avLst>
            <a:gd name="adj1" fmla="val 70000"/>
            <a:gd name="adj2" fmla="val 50000"/>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Identify assets &amp; resources</a:t>
          </a:r>
        </a:p>
      </dsp:txBody>
      <dsp:txXfrm>
        <a:off x="5232282" y="798567"/>
        <a:ext cx="979928" cy="1385216"/>
      </dsp:txXfrm>
    </dsp:sp>
    <dsp:sp modelId="{6A6DFD73-C920-4DCC-B613-35885624833F}">
      <dsp:nvSpPr>
        <dsp:cNvPr id="0" name=""/>
        <dsp:cNvSpPr/>
      </dsp:nvSpPr>
      <dsp:spPr>
        <a:xfrm>
          <a:off x="4589049" y="989581"/>
          <a:ext cx="574722" cy="1003189"/>
        </a:xfrm>
        <a:prstGeom prst="ellipse">
          <a:avLst/>
        </a:prstGeom>
        <a:solidFill>
          <a:schemeClr val="accent1">
            <a:hueOff val="0"/>
            <a:satOff val="0"/>
            <a:lumOff val="0"/>
            <a:alphaOff val="0"/>
          </a:schemeClr>
        </a:solidFill>
        <a:ln w="34925" cap="flat" cmpd="sng" algn="in">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latin typeface="Calibri Light" panose="020F0302020204030204" pitchFamily="34" charset="0"/>
              <a:cs typeface="Calibri Light" panose="020F0302020204030204" pitchFamily="34" charset="0"/>
            </a:rPr>
            <a:t>3</a:t>
          </a:r>
        </a:p>
      </dsp:txBody>
      <dsp:txXfrm>
        <a:off x="4673215" y="1136495"/>
        <a:ext cx="406390" cy="709361"/>
      </dsp:txXfrm>
    </dsp:sp>
    <dsp:sp modelId="{B70710B6-6B01-4682-BF55-E4F5A5B4F942}">
      <dsp:nvSpPr>
        <dsp:cNvPr id="0" name=""/>
        <dsp:cNvSpPr/>
      </dsp:nvSpPr>
      <dsp:spPr>
        <a:xfrm>
          <a:off x="7007932" y="501735"/>
          <a:ext cx="2010108" cy="1978880"/>
        </a:xfrm>
        <a:prstGeom prst="rightArrow">
          <a:avLst>
            <a:gd name="adj1" fmla="val 70000"/>
            <a:gd name="adj2" fmla="val 50000"/>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Finalize a plan &amp; put it into action</a:t>
          </a:r>
        </a:p>
      </dsp:txBody>
      <dsp:txXfrm>
        <a:off x="7510459" y="798567"/>
        <a:ext cx="979928" cy="1385216"/>
      </dsp:txXfrm>
    </dsp:sp>
    <dsp:sp modelId="{676EB5C4-DA08-4E2A-8274-C83E256BDB52}">
      <dsp:nvSpPr>
        <dsp:cNvPr id="0" name=""/>
        <dsp:cNvSpPr/>
      </dsp:nvSpPr>
      <dsp:spPr>
        <a:xfrm>
          <a:off x="6867226" y="989581"/>
          <a:ext cx="574722" cy="1003189"/>
        </a:xfrm>
        <a:prstGeom prst="ellipse">
          <a:avLst/>
        </a:prstGeom>
        <a:solidFill>
          <a:schemeClr val="accent1">
            <a:hueOff val="0"/>
            <a:satOff val="0"/>
            <a:lumOff val="0"/>
            <a:alphaOff val="0"/>
          </a:schemeClr>
        </a:solidFill>
        <a:ln w="34925" cap="flat" cmpd="sng" algn="in">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latin typeface="Calibri Light" panose="020F0302020204030204" pitchFamily="34" charset="0"/>
              <a:cs typeface="Calibri Light" panose="020F0302020204030204" pitchFamily="34" charset="0"/>
            </a:rPr>
            <a:t>4</a:t>
          </a:r>
        </a:p>
      </dsp:txBody>
      <dsp:txXfrm>
        <a:off x="6951392" y="1136495"/>
        <a:ext cx="406390" cy="709361"/>
      </dsp:txXfrm>
    </dsp:sp>
    <dsp:sp modelId="{860F09E5-3ADE-4479-A778-38D183A2D806}">
      <dsp:nvSpPr>
        <dsp:cNvPr id="0" name=""/>
        <dsp:cNvSpPr/>
      </dsp:nvSpPr>
      <dsp:spPr>
        <a:xfrm>
          <a:off x="9286109" y="501735"/>
          <a:ext cx="2010108" cy="1978880"/>
        </a:xfrm>
        <a:prstGeom prst="rightArrow">
          <a:avLst>
            <a:gd name="adj1" fmla="val 70000"/>
            <a:gd name="adj2" fmla="val 50000"/>
          </a:avLst>
        </a:prstGeom>
        <a:solidFill>
          <a:schemeClr val="accent1">
            <a:alpha val="90000"/>
            <a:tint val="40000"/>
            <a:hueOff val="0"/>
            <a:satOff val="0"/>
            <a:lumOff val="0"/>
            <a:alphaOff val="0"/>
          </a:schemeClr>
        </a:solidFill>
        <a:ln w="34925"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10160" rIns="20320" bIns="101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Evaluate the project</a:t>
          </a:r>
        </a:p>
      </dsp:txBody>
      <dsp:txXfrm>
        <a:off x="9788636" y="798567"/>
        <a:ext cx="979928" cy="1385216"/>
      </dsp:txXfrm>
    </dsp:sp>
    <dsp:sp modelId="{30FC4048-7F4E-484C-890C-B324EDC83D94}">
      <dsp:nvSpPr>
        <dsp:cNvPr id="0" name=""/>
        <dsp:cNvSpPr/>
      </dsp:nvSpPr>
      <dsp:spPr>
        <a:xfrm>
          <a:off x="9145404" y="989581"/>
          <a:ext cx="574722" cy="1003189"/>
        </a:xfrm>
        <a:prstGeom prst="ellipse">
          <a:avLst/>
        </a:prstGeom>
        <a:solidFill>
          <a:schemeClr val="accent1">
            <a:hueOff val="0"/>
            <a:satOff val="0"/>
            <a:lumOff val="0"/>
            <a:alphaOff val="0"/>
          </a:schemeClr>
        </a:solidFill>
        <a:ln w="34925" cap="flat" cmpd="sng" algn="in">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latin typeface="Calibri Light" panose="020F0302020204030204" pitchFamily="34" charset="0"/>
              <a:cs typeface="Calibri Light" panose="020F0302020204030204" pitchFamily="34" charset="0"/>
            </a:rPr>
            <a:t>5</a:t>
          </a:r>
        </a:p>
      </dsp:txBody>
      <dsp:txXfrm>
        <a:off x="9229570" y="1136495"/>
        <a:ext cx="406390" cy="7093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F1521B-8E28-4D69-8B13-37A601A5A8BB}">
      <dsp:nvSpPr>
        <dsp:cNvPr id="0" name=""/>
        <dsp:cNvSpPr/>
      </dsp:nvSpPr>
      <dsp:spPr>
        <a:xfrm>
          <a:off x="4822" y="0"/>
          <a:ext cx="2108299" cy="284433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Friday </a:t>
          </a:r>
          <a:br>
            <a:rPr lang="en-US" sz="1800" b="1" kern="1200" dirty="0"/>
          </a:br>
          <a:r>
            <a:rPr lang="en-US" sz="1800" b="1" kern="1200" dirty="0"/>
            <a:t>February 18</a:t>
          </a:r>
          <a:r>
            <a:rPr lang="en-US" sz="1800" b="1" kern="1200" baseline="30000" dirty="0"/>
            <a:t>th</a:t>
          </a:r>
        </a:p>
        <a:p>
          <a:pPr marL="0" lvl="0" indent="0" algn="ctr" defTabSz="800100">
            <a:lnSpc>
              <a:spcPct val="90000"/>
            </a:lnSpc>
            <a:spcBef>
              <a:spcPct val="0"/>
            </a:spcBef>
            <a:spcAft>
              <a:spcPct val="35000"/>
            </a:spcAft>
            <a:buNone/>
          </a:pPr>
          <a:endParaRPr lang="en-US" sz="1800" b="1" kern="1200" dirty="0"/>
        </a:p>
        <a:p>
          <a:pPr marL="0" lvl="0" indent="0" algn="ctr" defTabSz="800100">
            <a:lnSpc>
              <a:spcPct val="90000"/>
            </a:lnSpc>
            <a:spcBef>
              <a:spcPct val="0"/>
            </a:spcBef>
            <a:spcAft>
              <a:spcPct val="35000"/>
            </a:spcAft>
            <a:buNone/>
          </a:pPr>
          <a:r>
            <a:rPr lang="en-US" sz="1800" b="1" kern="1200" dirty="0"/>
            <a:t> </a:t>
          </a:r>
        </a:p>
        <a:p>
          <a:pPr marL="0" lvl="0" indent="0" algn="ctr" defTabSz="800100">
            <a:lnSpc>
              <a:spcPct val="90000"/>
            </a:lnSpc>
            <a:spcBef>
              <a:spcPct val="0"/>
            </a:spcBef>
            <a:spcAft>
              <a:spcPct val="35000"/>
            </a:spcAft>
            <a:buNone/>
          </a:pPr>
          <a:r>
            <a:rPr lang="en-US" sz="1800" kern="1200" dirty="0">
              <a:solidFill>
                <a:srgbClr val="C00000"/>
              </a:solidFill>
            </a:rPr>
            <a:t>Proposals Due </a:t>
          </a:r>
          <a:br>
            <a:rPr lang="en-US" sz="1800" kern="1200" dirty="0">
              <a:solidFill>
                <a:srgbClr val="C00000"/>
              </a:solidFill>
            </a:rPr>
          </a:br>
          <a:r>
            <a:rPr lang="en-US" sz="1800" kern="1200" dirty="0">
              <a:solidFill>
                <a:srgbClr val="C00000"/>
              </a:solidFill>
            </a:rPr>
            <a:t>12:00 Noon</a:t>
          </a:r>
        </a:p>
      </dsp:txBody>
      <dsp:txXfrm>
        <a:off x="66572" y="61750"/>
        <a:ext cx="1984799" cy="2720831"/>
      </dsp:txXfrm>
    </dsp:sp>
    <dsp:sp modelId="{79A8926A-EFBE-4541-998C-BC0668576B99}">
      <dsp:nvSpPr>
        <dsp:cNvPr id="0" name=""/>
        <dsp:cNvSpPr/>
      </dsp:nvSpPr>
      <dsp:spPr>
        <a:xfrm>
          <a:off x="2323951" y="1160736"/>
          <a:ext cx="446959" cy="522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23951" y="1265308"/>
        <a:ext cx="312871" cy="313714"/>
      </dsp:txXfrm>
    </dsp:sp>
    <dsp:sp modelId="{36660991-9317-423E-A83B-1E7888FEBA3B}">
      <dsp:nvSpPr>
        <dsp:cNvPr id="0" name=""/>
        <dsp:cNvSpPr/>
      </dsp:nvSpPr>
      <dsp:spPr>
        <a:xfrm>
          <a:off x="2956440" y="0"/>
          <a:ext cx="2108299" cy="284433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Friday </a:t>
          </a:r>
          <a:br>
            <a:rPr lang="en-US" sz="1800" b="1" kern="1200" dirty="0"/>
          </a:br>
          <a:r>
            <a:rPr lang="en-US" sz="1800" b="1" kern="1200"/>
            <a:t>February 25</a:t>
          </a:r>
          <a:r>
            <a:rPr lang="en-US" sz="1800" b="1" kern="1200" baseline="30000"/>
            <a:t>th</a:t>
          </a:r>
          <a:endParaRPr lang="en-US" sz="1800" b="1" kern="1200" dirty="0"/>
        </a:p>
        <a:p>
          <a:pPr marL="0" lvl="0" indent="0" algn="ctr" defTabSz="800100">
            <a:lnSpc>
              <a:spcPct val="90000"/>
            </a:lnSpc>
            <a:spcBef>
              <a:spcPct val="0"/>
            </a:spcBef>
            <a:spcAft>
              <a:spcPct val="35000"/>
            </a:spcAft>
            <a:buNone/>
          </a:pPr>
          <a:r>
            <a:rPr lang="en-US" sz="1800" kern="1200" dirty="0"/>
            <a:t>Applicants Notified of Committee's Decision </a:t>
          </a:r>
        </a:p>
      </dsp:txBody>
      <dsp:txXfrm>
        <a:off x="3018190" y="61750"/>
        <a:ext cx="1984799" cy="2720831"/>
      </dsp:txXfrm>
    </dsp:sp>
    <dsp:sp modelId="{84F4BFF6-102A-4453-9AA7-91DF55B74A94}">
      <dsp:nvSpPr>
        <dsp:cNvPr id="0" name=""/>
        <dsp:cNvSpPr/>
      </dsp:nvSpPr>
      <dsp:spPr>
        <a:xfrm>
          <a:off x="5275570" y="1160736"/>
          <a:ext cx="446959" cy="522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275570" y="1265308"/>
        <a:ext cx="312871" cy="313714"/>
      </dsp:txXfrm>
    </dsp:sp>
    <dsp:sp modelId="{03D09327-07C1-4376-9E4A-3879C475189E}">
      <dsp:nvSpPr>
        <dsp:cNvPr id="0" name=""/>
        <dsp:cNvSpPr/>
      </dsp:nvSpPr>
      <dsp:spPr>
        <a:xfrm>
          <a:off x="5908059" y="0"/>
          <a:ext cx="2108299" cy="284433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Week of </a:t>
          </a:r>
          <a:br>
            <a:rPr lang="en-US" sz="1800" b="1" kern="1200" dirty="0"/>
          </a:br>
          <a:r>
            <a:rPr lang="en-US" sz="1800" b="1" kern="1200" dirty="0"/>
            <a:t>March 2nd-6</a:t>
          </a:r>
          <a:r>
            <a:rPr lang="en-US" sz="1800" b="1" kern="1200" baseline="30000" dirty="0"/>
            <a:t>th</a:t>
          </a:r>
          <a:endParaRPr lang="en-US" sz="1800" b="1" kern="1200" dirty="0"/>
        </a:p>
        <a:p>
          <a:pPr marL="0" lvl="0" indent="0" algn="ctr" defTabSz="800100">
            <a:lnSpc>
              <a:spcPct val="90000"/>
            </a:lnSpc>
            <a:spcBef>
              <a:spcPct val="0"/>
            </a:spcBef>
            <a:spcAft>
              <a:spcPct val="35000"/>
            </a:spcAft>
            <a:buNone/>
          </a:pPr>
          <a:endParaRPr lang="en-US" sz="1800" b="1" kern="1200" dirty="0"/>
        </a:p>
        <a:p>
          <a:pPr marL="0" lvl="0" indent="0" algn="ctr" defTabSz="800100">
            <a:lnSpc>
              <a:spcPct val="90000"/>
            </a:lnSpc>
            <a:spcBef>
              <a:spcPct val="0"/>
            </a:spcBef>
            <a:spcAft>
              <a:spcPct val="35000"/>
            </a:spcAft>
            <a:buNone/>
          </a:pPr>
          <a:r>
            <a:rPr lang="en-US" sz="1800" kern="1200" dirty="0"/>
            <a:t>Mock Presentation for Committee Advisor</a:t>
          </a:r>
        </a:p>
      </dsp:txBody>
      <dsp:txXfrm>
        <a:off x="5969809" y="61750"/>
        <a:ext cx="1984799" cy="2720831"/>
      </dsp:txXfrm>
    </dsp:sp>
    <dsp:sp modelId="{57DAB855-1A4C-4D0B-B1DB-79590BFD1331}">
      <dsp:nvSpPr>
        <dsp:cNvPr id="0" name=""/>
        <dsp:cNvSpPr/>
      </dsp:nvSpPr>
      <dsp:spPr>
        <a:xfrm>
          <a:off x="8227188" y="1160736"/>
          <a:ext cx="446959" cy="5228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8227188" y="1265308"/>
        <a:ext cx="312871" cy="313714"/>
      </dsp:txXfrm>
    </dsp:sp>
    <dsp:sp modelId="{4BE8DD11-256B-48D0-B9E5-1C8345CFB3CC}">
      <dsp:nvSpPr>
        <dsp:cNvPr id="0" name=""/>
        <dsp:cNvSpPr/>
      </dsp:nvSpPr>
      <dsp:spPr>
        <a:xfrm>
          <a:off x="8859678" y="0"/>
          <a:ext cx="2108299" cy="2844331"/>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Wednesday </a:t>
          </a:r>
          <a:br>
            <a:rPr lang="en-US" sz="1800" b="1" kern="1200" dirty="0"/>
          </a:br>
          <a:r>
            <a:rPr lang="en-US" sz="1800" b="1" kern="1200" dirty="0"/>
            <a:t>March 11</a:t>
          </a:r>
          <a:r>
            <a:rPr lang="en-US" sz="1800" b="1" kern="1200" baseline="30000" dirty="0"/>
            <a:t>th</a:t>
          </a:r>
        </a:p>
        <a:p>
          <a:pPr marL="0" lvl="0" indent="0" algn="ctr" defTabSz="800100">
            <a:lnSpc>
              <a:spcPct val="90000"/>
            </a:lnSpc>
            <a:spcBef>
              <a:spcPct val="0"/>
            </a:spcBef>
            <a:spcAft>
              <a:spcPct val="35000"/>
            </a:spcAft>
            <a:buNone/>
          </a:pPr>
          <a:endParaRPr lang="en-US" sz="1800" b="1" kern="1200" dirty="0"/>
        </a:p>
        <a:p>
          <a:pPr marL="0" lvl="0" indent="0" algn="ctr" defTabSz="800100">
            <a:lnSpc>
              <a:spcPct val="90000"/>
            </a:lnSpc>
            <a:spcBef>
              <a:spcPct val="0"/>
            </a:spcBef>
            <a:spcAft>
              <a:spcPct val="35000"/>
            </a:spcAft>
            <a:buNone/>
          </a:pPr>
          <a:endParaRPr lang="en-US" sz="1800" b="1" kern="1200" dirty="0"/>
        </a:p>
        <a:p>
          <a:pPr marL="0" lvl="0" indent="0" algn="ctr" defTabSz="800100">
            <a:lnSpc>
              <a:spcPct val="90000"/>
            </a:lnSpc>
            <a:spcBef>
              <a:spcPct val="0"/>
            </a:spcBef>
            <a:spcAft>
              <a:spcPct val="35000"/>
            </a:spcAft>
            <a:buNone/>
          </a:pPr>
          <a:r>
            <a:rPr lang="en-US" sz="1800" kern="1200" dirty="0"/>
            <a:t>SHU SOUP</a:t>
          </a:r>
          <a:br>
            <a:rPr lang="en-US" sz="1800" kern="1200" dirty="0"/>
          </a:br>
          <a:r>
            <a:rPr lang="en-US" sz="1800" kern="1200" dirty="0"/>
            <a:t>6:00 p.m. </a:t>
          </a:r>
        </a:p>
      </dsp:txBody>
      <dsp:txXfrm>
        <a:off x="8921428" y="61750"/>
        <a:ext cx="1984799" cy="27208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6E2829-B06B-41B3-BCBD-3F56B02B77ED}">
      <dsp:nvSpPr>
        <dsp:cNvPr id="0" name=""/>
        <dsp:cNvSpPr/>
      </dsp:nvSpPr>
      <dsp:spPr>
        <a:xfrm rot="5400000">
          <a:off x="-226993" y="226993"/>
          <a:ext cx="1513287" cy="1059301"/>
        </a:xfrm>
        <a:prstGeom prst="chevron">
          <a:avLst/>
        </a:prstGeom>
        <a:solidFill>
          <a:schemeClr val="accent1"/>
        </a:solidFill>
        <a:ln w="57150" cap="flat" cmpd="sng" algn="in">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t" anchorCtr="0">
          <a:noAutofit/>
        </a:bodyPr>
        <a:lstStyle/>
        <a:p>
          <a:pPr marL="0" lvl="0" indent="0" algn="ctr" defTabSz="800100">
            <a:lnSpc>
              <a:spcPct val="90000"/>
            </a:lnSpc>
            <a:spcBef>
              <a:spcPct val="0"/>
            </a:spcBef>
            <a:spcAft>
              <a:spcPct val="35000"/>
            </a:spcAft>
            <a:buNone/>
          </a:pPr>
          <a:r>
            <a:rPr lang="en-US" sz="1800" b="0" kern="1200" dirty="0">
              <a:solidFill>
                <a:srgbClr val="C00000"/>
              </a:solidFill>
            </a:rPr>
            <a:t>Identify a Need</a:t>
          </a:r>
        </a:p>
      </dsp:txBody>
      <dsp:txXfrm rot="-5400000">
        <a:off x="1" y="529651"/>
        <a:ext cx="1059301" cy="453986"/>
      </dsp:txXfrm>
    </dsp:sp>
    <dsp:sp modelId="{3BBD7F16-9D20-4AAB-BE5C-5CDC2FDB03FF}">
      <dsp:nvSpPr>
        <dsp:cNvPr id="0" name=""/>
        <dsp:cNvSpPr/>
      </dsp:nvSpPr>
      <dsp:spPr>
        <a:xfrm rot="5400000">
          <a:off x="5659704" y="-4595942"/>
          <a:ext cx="984154" cy="10184959"/>
        </a:xfrm>
        <a:prstGeom prst="round2SameRect">
          <a:avLst/>
        </a:prstGeom>
        <a:noFill/>
        <a:ln w="38100" cap="flat" cmpd="sng" algn="in">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latin typeface="Arial Narrow" panose="020B0606020202030204" pitchFamily="34" charset="0"/>
            </a:rPr>
            <a:t>What does your group want to focus on?  What is a problem that has yet to be solved?  Who does this problem affect?  What do you want to accomplish?</a:t>
          </a:r>
        </a:p>
      </dsp:txBody>
      <dsp:txXfrm rot="-5400000">
        <a:off x="1059302" y="52502"/>
        <a:ext cx="10136917" cy="888070"/>
      </dsp:txXfrm>
    </dsp:sp>
    <dsp:sp modelId="{743DCC3C-2449-4F3A-8BF1-0E346ABF0086}">
      <dsp:nvSpPr>
        <dsp:cNvPr id="0" name=""/>
        <dsp:cNvSpPr/>
      </dsp:nvSpPr>
      <dsp:spPr>
        <a:xfrm rot="5400000">
          <a:off x="-226993" y="1603635"/>
          <a:ext cx="1513287" cy="1059301"/>
        </a:xfrm>
        <a:prstGeom prst="chevron">
          <a:avLst/>
        </a:prstGeom>
        <a:solidFill>
          <a:schemeClr val="accent1"/>
        </a:solidFill>
        <a:ln w="57150" cap="flat" cmpd="sng" algn="in">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t" anchorCtr="0">
          <a:noAutofit/>
        </a:bodyPr>
        <a:lstStyle/>
        <a:p>
          <a:pPr marL="0" lvl="0" indent="0" algn="ctr" defTabSz="800100">
            <a:lnSpc>
              <a:spcPct val="90000"/>
            </a:lnSpc>
            <a:spcBef>
              <a:spcPct val="0"/>
            </a:spcBef>
            <a:spcAft>
              <a:spcPct val="35000"/>
            </a:spcAft>
            <a:buNone/>
          </a:pPr>
          <a:r>
            <a:rPr lang="en-US" sz="1800" b="0" kern="1200" dirty="0">
              <a:solidFill>
                <a:srgbClr val="C00000"/>
              </a:solidFill>
            </a:rPr>
            <a:t>Articulate the Goal</a:t>
          </a:r>
        </a:p>
      </dsp:txBody>
      <dsp:txXfrm rot="-5400000">
        <a:off x="1" y="1906293"/>
        <a:ext cx="1059301" cy="453986"/>
      </dsp:txXfrm>
    </dsp:sp>
    <dsp:sp modelId="{CF770554-66B6-4C2D-996A-A4C90C05E162}">
      <dsp:nvSpPr>
        <dsp:cNvPr id="0" name=""/>
        <dsp:cNvSpPr/>
      </dsp:nvSpPr>
      <dsp:spPr>
        <a:xfrm rot="5400000">
          <a:off x="5659962" y="-3224018"/>
          <a:ext cx="983637" cy="10184959"/>
        </a:xfrm>
        <a:prstGeom prst="round2Same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latin typeface="Arial Narrow" panose="020B0606020202030204" pitchFamily="34" charset="0"/>
            </a:rPr>
            <a:t>How will your project contribute to a solution?  Will your project focus on short-term solutions or long-term/lasting effects?  How does this fit into one of the 4 listed objectives?  What experience do you want your viewer/audience/participant to have? </a:t>
          </a:r>
        </a:p>
      </dsp:txBody>
      <dsp:txXfrm rot="-5400000">
        <a:off x="1059302" y="1424659"/>
        <a:ext cx="10136942" cy="887603"/>
      </dsp:txXfrm>
    </dsp:sp>
    <dsp:sp modelId="{FBA34AE8-3549-41F8-987B-6A5CBE517778}">
      <dsp:nvSpPr>
        <dsp:cNvPr id="0" name=""/>
        <dsp:cNvSpPr/>
      </dsp:nvSpPr>
      <dsp:spPr>
        <a:xfrm rot="5400000">
          <a:off x="-226993" y="2975817"/>
          <a:ext cx="1513287" cy="1059301"/>
        </a:xfrm>
        <a:prstGeom prst="chevron">
          <a:avLst/>
        </a:prstGeom>
        <a:solidFill>
          <a:schemeClr val="accent1"/>
        </a:solidFill>
        <a:ln w="57150" cap="flat" cmpd="sng" algn="in">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t" anchorCtr="0">
          <a:noAutofit/>
        </a:bodyPr>
        <a:lstStyle/>
        <a:p>
          <a:pPr marL="0" lvl="0" indent="0" algn="ctr" defTabSz="800100">
            <a:lnSpc>
              <a:spcPct val="90000"/>
            </a:lnSpc>
            <a:spcBef>
              <a:spcPct val="0"/>
            </a:spcBef>
            <a:spcAft>
              <a:spcPct val="35000"/>
            </a:spcAft>
            <a:buNone/>
          </a:pPr>
          <a:r>
            <a:rPr lang="en-US" sz="1800" b="0" kern="1200" dirty="0">
              <a:solidFill>
                <a:srgbClr val="C00000"/>
              </a:solidFill>
            </a:rPr>
            <a:t>Create a Timeline</a:t>
          </a:r>
        </a:p>
      </dsp:txBody>
      <dsp:txXfrm rot="-5400000">
        <a:off x="1" y="3278475"/>
        <a:ext cx="1059301" cy="453986"/>
      </dsp:txXfrm>
    </dsp:sp>
    <dsp:sp modelId="{47314E4B-35B8-425C-84F0-E9577E48DEF2}">
      <dsp:nvSpPr>
        <dsp:cNvPr id="0" name=""/>
        <dsp:cNvSpPr/>
      </dsp:nvSpPr>
      <dsp:spPr>
        <a:xfrm rot="5400000">
          <a:off x="5659962" y="-1851836"/>
          <a:ext cx="983637" cy="10184959"/>
        </a:xfrm>
        <a:prstGeom prst="round2Same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latin typeface="Arial Narrow" panose="020B0606020202030204" pitchFamily="34" charset="0"/>
            </a:rPr>
            <a:t>Be realistic about what you can and cannot do.  Which method(s) are most effective to reaching your goal?  Is your need affected by the seasons or other calendar related factors?  What happens when your project is complete?</a:t>
          </a:r>
        </a:p>
      </dsp:txBody>
      <dsp:txXfrm rot="-5400000">
        <a:off x="1059302" y="2796841"/>
        <a:ext cx="10136942" cy="887603"/>
      </dsp:txXfrm>
    </dsp:sp>
    <dsp:sp modelId="{539CF758-20DC-4DF2-BBC0-A954E682DAD0}">
      <dsp:nvSpPr>
        <dsp:cNvPr id="0" name=""/>
        <dsp:cNvSpPr/>
      </dsp:nvSpPr>
      <dsp:spPr>
        <a:xfrm rot="5400000">
          <a:off x="-226993" y="4454138"/>
          <a:ext cx="1513287" cy="1059301"/>
        </a:xfrm>
        <a:prstGeom prst="chevron">
          <a:avLst/>
        </a:prstGeom>
        <a:solidFill>
          <a:schemeClr val="accent1"/>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t" anchorCtr="0">
          <a:noAutofit/>
        </a:bodyPr>
        <a:lstStyle/>
        <a:p>
          <a:pPr marL="0" lvl="0" indent="0" algn="ctr" defTabSz="800100">
            <a:lnSpc>
              <a:spcPct val="90000"/>
            </a:lnSpc>
            <a:spcBef>
              <a:spcPct val="0"/>
            </a:spcBef>
            <a:spcAft>
              <a:spcPct val="35000"/>
            </a:spcAft>
            <a:buNone/>
          </a:pPr>
          <a:r>
            <a:rPr lang="en-US" sz="1800" b="0" kern="1200" dirty="0">
              <a:solidFill>
                <a:srgbClr val="C00000"/>
              </a:solidFill>
            </a:rPr>
            <a:t>Potential Obstacles</a:t>
          </a:r>
        </a:p>
      </dsp:txBody>
      <dsp:txXfrm rot="-5400000">
        <a:off x="1" y="4756796"/>
        <a:ext cx="1059301" cy="453986"/>
      </dsp:txXfrm>
    </dsp:sp>
    <dsp:sp modelId="{36D539CE-6D94-4599-A275-72A4CF3CDD75}">
      <dsp:nvSpPr>
        <dsp:cNvPr id="0" name=""/>
        <dsp:cNvSpPr/>
      </dsp:nvSpPr>
      <dsp:spPr>
        <a:xfrm rot="5400000">
          <a:off x="5553823" y="-373515"/>
          <a:ext cx="1195915" cy="10184959"/>
        </a:xfrm>
        <a:prstGeom prst="round2Same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solidFill>
                <a:schemeClr val="tx1"/>
              </a:solidFill>
              <a:latin typeface="Arial Narrow" panose="020B0606020202030204" pitchFamily="34" charset="0"/>
            </a:rPr>
            <a:t>What barriers and obstacles could you face at each step?  Consider the sensitivity of your topic or issue and how others may respond.  Could your project have any unintentional consequences? Could your project create a need for a debrief, discussion, or other outlet afterward?  Is it possible that your project or topic is actually harmful to another topic of social responsibility?</a:t>
          </a:r>
        </a:p>
      </dsp:txBody>
      <dsp:txXfrm rot="-5400000">
        <a:off x="1059301" y="4179387"/>
        <a:ext cx="10126579" cy="10791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262055-AA73-43FA-9575-E559FC491E84}">
      <dsp:nvSpPr>
        <dsp:cNvPr id="0" name=""/>
        <dsp:cNvSpPr/>
      </dsp:nvSpPr>
      <dsp:spPr>
        <a:xfrm>
          <a:off x="0" y="0"/>
          <a:ext cx="1124426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87B9B3-9C2C-4D65-8158-9C166A609564}">
      <dsp:nvSpPr>
        <dsp:cNvPr id="0" name=""/>
        <dsp:cNvSpPr/>
      </dsp:nvSpPr>
      <dsp:spPr>
        <a:xfrm>
          <a:off x="0" y="0"/>
          <a:ext cx="2248852" cy="1346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0" kern="1200" spc="300" dirty="0">
              <a:solidFill>
                <a:srgbClr val="C00000"/>
              </a:solidFill>
            </a:rPr>
            <a:t>Awareness</a:t>
          </a:r>
        </a:p>
      </dsp:txBody>
      <dsp:txXfrm>
        <a:off x="0" y="0"/>
        <a:ext cx="2248852" cy="1346596"/>
      </dsp:txXfrm>
    </dsp:sp>
    <dsp:sp modelId="{A5DFCE1C-74A4-4691-A3D6-F76A3E02BEF0}">
      <dsp:nvSpPr>
        <dsp:cNvPr id="0" name=""/>
        <dsp:cNvSpPr/>
      </dsp:nvSpPr>
      <dsp:spPr>
        <a:xfrm>
          <a:off x="2417516" y="15829"/>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FOCUS: </a:t>
          </a:r>
          <a:r>
            <a:rPr lang="en-US" sz="1600" kern="1200" dirty="0">
              <a:latin typeface="Calibri Light" panose="020F0302020204030204" pitchFamily="34" charset="0"/>
              <a:cs typeface="Calibri Light" panose="020F0302020204030204" pitchFamily="34" charset="0"/>
            </a:rPr>
            <a:t>Simply making your audience mindful of the topic or issue.</a:t>
          </a:r>
        </a:p>
      </dsp:txBody>
      <dsp:txXfrm>
        <a:off x="2417516" y="15829"/>
        <a:ext cx="8826744" cy="316594"/>
      </dsp:txXfrm>
    </dsp:sp>
    <dsp:sp modelId="{2858427D-674F-480C-926D-8CD769CD47E5}">
      <dsp:nvSpPr>
        <dsp:cNvPr id="0" name=""/>
        <dsp:cNvSpPr/>
      </dsp:nvSpPr>
      <dsp:spPr>
        <a:xfrm>
          <a:off x="2248852" y="332424"/>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974AC2-0F3D-4BBC-A2A5-1BE421BC238A}">
      <dsp:nvSpPr>
        <dsp:cNvPr id="0" name=""/>
        <dsp:cNvSpPr/>
      </dsp:nvSpPr>
      <dsp:spPr>
        <a:xfrm>
          <a:off x="2417516" y="348254"/>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Only</a:t>
          </a:r>
          <a:r>
            <a:rPr lang="en-US" sz="1600" kern="1200" baseline="0" dirty="0">
              <a:latin typeface="Calibri Light" panose="020F0302020204030204" pitchFamily="34" charset="0"/>
              <a:cs typeface="Calibri Light" panose="020F0302020204030204" pitchFamily="34" charset="0"/>
            </a:rPr>
            <a:t> if the audience is not already aware that the issue exists.</a:t>
          </a:r>
          <a:endParaRPr lang="en-US" sz="1600" kern="1200" dirty="0">
            <a:latin typeface="Calibri Light" panose="020F0302020204030204" pitchFamily="34" charset="0"/>
            <a:cs typeface="Calibri Light" panose="020F0302020204030204" pitchFamily="34" charset="0"/>
          </a:endParaRPr>
        </a:p>
      </dsp:txBody>
      <dsp:txXfrm>
        <a:off x="2417516" y="348254"/>
        <a:ext cx="8826744" cy="316594"/>
      </dsp:txXfrm>
    </dsp:sp>
    <dsp:sp modelId="{1A564023-7C79-46CB-A8A9-F21EF5450EF9}">
      <dsp:nvSpPr>
        <dsp:cNvPr id="0" name=""/>
        <dsp:cNvSpPr/>
      </dsp:nvSpPr>
      <dsp:spPr>
        <a:xfrm>
          <a:off x="2248852" y="664849"/>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CFFF37-2DEF-4C0B-A3E0-8E7B2B1BCC88}">
      <dsp:nvSpPr>
        <dsp:cNvPr id="0" name=""/>
        <dsp:cNvSpPr/>
      </dsp:nvSpPr>
      <dsp:spPr>
        <a:xfrm>
          <a:off x="2417516" y="680679"/>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Typically requires a personal or emotional response. </a:t>
          </a:r>
        </a:p>
      </dsp:txBody>
      <dsp:txXfrm>
        <a:off x="2417516" y="680679"/>
        <a:ext cx="8826744" cy="316594"/>
      </dsp:txXfrm>
    </dsp:sp>
    <dsp:sp modelId="{D26EFD5E-9ABE-4AF3-8C63-8363E123CCD4}">
      <dsp:nvSpPr>
        <dsp:cNvPr id="0" name=""/>
        <dsp:cNvSpPr/>
      </dsp:nvSpPr>
      <dsp:spPr>
        <a:xfrm>
          <a:off x="2248852" y="997273"/>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05959E-7199-4B21-A17D-298563DFC1B7}">
      <dsp:nvSpPr>
        <dsp:cNvPr id="0" name=""/>
        <dsp:cNvSpPr/>
      </dsp:nvSpPr>
      <dsp:spPr>
        <a:xfrm>
          <a:off x="2417516" y="1013103"/>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Films, speakers, images, shocking (but accurate) data, and performances can help.</a:t>
          </a:r>
        </a:p>
      </dsp:txBody>
      <dsp:txXfrm>
        <a:off x="2417516" y="1013103"/>
        <a:ext cx="8826744" cy="316594"/>
      </dsp:txXfrm>
    </dsp:sp>
    <dsp:sp modelId="{DED0F79D-806F-4805-802B-819F1D226808}">
      <dsp:nvSpPr>
        <dsp:cNvPr id="0" name=""/>
        <dsp:cNvSpPr/>
      </dsp:nvSpPr>
      <dsp:spPr>
        <a:xfrm>
          <a:off x="2248852" y="1329698"/>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0BF308-F119-47C6-A3AA-2C39ACB710EC}">
      <dsp:nvSpPr>
        <dsp:cNvPr id="0" name=""/>
        <dsp:cNvSpPr/>
      </dsp:nvSpPr>
      <dsp:spPr>
        <a:xfrm>
          <a:off x="0" y="1346596"/>
          <a:ext cx="1124426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676F08-8D62-4CE6-AF0E-1792648F8EF8}">
      <dsp:nvSpPr>
        <dsp:cNvPr id="0" name=""/>
        <dsp:cNvSpPr/>
      </dsp:nvSpPr>
      <dsp:spPr>
        <a:xfrm>
          <a:off x="0" y="1346596"/>
          <a:ext cx="2248852" cy="1346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0" kern="1200" spc="300" dirty="0">
              <a:solidFill>
                <a:srgbClr val="C00000"/>
              </a:solidFill>
            </a:rPr>
            <a:t>Education</a:t>
          </a:r>
        </a:p>
      </dsp:txBody>
      <dsp:txXfrm>
        <a:off x="0" y="1346596"/>
        <a:ext cx="2248852" cy="1346596"/>
      </dsp:txXfrm>
    </dsp:sp>
    <dsp:sp modelId="{7DA7DABD-2D57-4D08-A3FF-34CBA32E5EA9}">
      <dsp:nvSpPr>
        <dsp:cNvPr id="0" name=""/>
        <dsp:cNvSpPr/>
      </dsp:nvSpPr>
      <dsp:spPr>
        <a:xfrm>
          <a:off x="2417516" y="1362426"/>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FOCUS: </a:t>
          </a:r>
          <a:r>
            <a:rPr lang="en-US" sz="1600" kern="1200" dirty="0">
              <a:latin typeface="Calibri Light" panose="020F0302020204030204" pitchFamily="34" charset="0"/>
              <a:cs typeface="Calibri Light" panose="020F0302020204030204" pitchFamily="34" charset="0"/>
            </a:rPr>
            <a:t>To move the audience from being aware to being informed and educated.</a:t>
          </a:r>
        </a:p>
      </dsp:txBody>
      <dsp:txXfrm>
        <a:off x="2417516" y="1362426"/>
        <a:ext cx="8826744" cy="316594"/>
      </dsp:txXfrm>
    </dsp:sp>
    <dsp:sp modelId="{B47F69D5-F3E3-4A90-8BF3-22DEC7AF4CA5}">
      <dsp:nvSpPr>
        <dsp:cNvPr id="0" name=""/>
        <dsp:cNvSpPr/>
      </dsp:nvSpPr>
      <dsp:spPr>
        <a:xfrm>
          <a:off x="2248852" y="1679021"/>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965047-F941-467F-B250-A29DDE2D8CA6}">
      <dsp:nvSpPr>
        <dsp:cNvPr id="0" name=""/>
        <dsp:cNvSpPr/>
      </dsp:nvSpPr>
      <dsp:spPr>
        <a:xfrm>
          <a:off x="2417516" y="1694851"/>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It is important the information being relayed reflects the information accurately. </a:t>
          </a:r>
        </a:p>
      </dsp:txBody>
      <dsp:txXfrm>
        <a:off x="2417516" y="1694851"/>
        <a:ext cx="8826744" cy="316594"/>
      </dsp:txXfrm>
    </dsp:sp>
    <dsp:sp modelId="{33784538-C679-4BC4-82BD-51B04BC2C81D}">
      <dsp:nvSpPr>
        <dsp:cNvPr id="0" name=""/>
        <dsp:cNvSpPr/>
      </dsp:nvSpPr>
      <dsp:spPr>
        <a:xfrm>
          <a:off x="2248852" y="2011446"/>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64D422E-11AB-4E28-9790-F2FE67AD1A7E}">
      <dsp:nvSpPr>
        <dsp:cNvPr id="0" name=""/>
        <dsp:cNvSpPr/>
      </dsp:nvSpPr>
      <dsp:spPr>
        <a:xfrm>
          <a:off x="2417516" y="2027275"/>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How will you make the information easy to understand? How will you get your audience to attend?</a:t>
          </a:r>
        </a:p>
      </dsp:txBody>
      <dsp:txXfrm>
        <a:off x="2417516" y="2027275"/>
        <a:ext cx="8826744" cy="316594"/>
      </dsp:txXfrm>
    </dsp:sp>
    <dsp:sp modelId="{7EC7BF10-E52C-4468-9500-6EABD89D95C4}">
      <dsp:nvSpPr>
        <dsp:cNvPr id="0" name=""/>
        <dsp:cNvSpPr/>
      </dsp:nvSpPr>
      <dsp:spPr>
        <a:xfrm>
          <a:off x="2248852" y="2343870"/>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4DE5EC-4F34-41BE-B0E2-9369366F6844}">
      <dsp:nvSpPr>
        <dsp:cNvPr id="0" name=""/>
        <dsp:cNvSpPr/>
      </dsp:nvSpPr>
      <dsp:spPr>
        <a:xfrm>
          <a:off x="2417516" y="2359700"/>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A few examples: speakers, brown bags, open forums, well-chosen documentaries. </a:t>
          </a:r>
        </a:p>
      </dsp:txBody>
      <dsp:txXfrm>
        <a:off x="2417516" y="2359700"/>
        <a:ext cx="8826744" cy="316594"/>
      </dsp:txXfrm>
    </dsp:sp>
    <dsp:sp modelId="{DB590B15-26BD-4D79-9205-B3092395AE82}">
      <dsp:nvSpPr>
        <dsp:cNvPr id="0" name=""/>
        <dsp:cNvSpPr/>
      </dsp:nvSpPr>
      <dsp:spPr>
        <a:xfrm>
          <a:off x="2248852" y="2676295"/>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1C17D8-EAFD-4E62-B57F-90F82BFBE29A}">
      <dsp:nvSpPr>
        <dsp:cNvPr id="0" name=""/>
        <dsp:cNvSpPr/>
      </dsp:nvSpPr>
      <dsp:spPr>
        <a:xfrm>
          <a:off x="0" y="2693193"/>
          <a:ext cx="1124426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7B3CB6-60D9-4664-964B-EAEB6BC77DBA}">
      <dsp:nvSpPr>
        <dsp:cNvPr id="0" name=""/>
        <dsp:cNvSpPr/>
      </dsp:nvSpPr>
      <dsp:spPr>
        <a:xfrm>
          <a:off x="0" y="2693193"/>
          <a:ext cx="2248852" cy="1346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0" kern="1200" spc="300" dirty="0">
              <a:solidFill>
                <a:srgbClr val="C00000"/>
              </a:solidFill>
            </a:rPr>
            <a:t>Active Participation</a:t>
          </a:r>
        </a:p>
      </dsp:txBody>
      <dsp:txXfrm>
        <a:off x="0" y="2693193"/>
        <a:ext cx="2248852" cy="1346596"/>
      </dsp:txXfrm>
    </dsp:sp>
    <dsp:sp modelId="{A534F58F-C8C9-4661-B082-7244A0A070F1}">
      <dsp:nvSpPr>
        <dsp:cNvPr id="0" name=""/>
        <dsp:cNvSpPr/>
      </dsp:nvSpPr>
      <dsp:spPr>
        <a:xfrm>
          <a:off x="2417516" y="2709023"/>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FOCUS: </a:t>
          </a:r>
          <a:r>
            <a:rPr lang="en-US" sz="1600" kern="1200" dirty="0">
              <a:latin typeface="Calibri Light" panose="020F0302020204030204" pitchFamily="34" charset="0"/>
              <a:cs typeface="Calibri Light" panose="020F0302020204030204" pitchFamily="34" charset="0"/>
            </a:rPr>
            <a:t>Having your audience take action.</a:t>
          </a:r>
        </a:p>
      </dsp:txBody>
      <dsp:txXfrm>
        <a:off x="2417516" y="2709023"/>
        <a:ext cx="8826744" cy="316594"/>
      </dsp:txXfrm>
    </dsp:sp>
    <dsp:sp modelId="{9F1B136F-C814-41FD-BC03-619483DFEA0B}">
      <dsp:nvSpPr>
        <dsp:cNvPr id="0" name=""/>
        <dsp:cNvSpPr/>
      </dsp:nvSpPr>
      <dsp:spPr>
        <a:xfrm>
          <a:off x="2248852" y="3025618"/>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732251-FD7A-40A3-AB51-BC9BCB526482}">
      <dsp:nvSpPr>
        <dsp:cNvPr id="0" name=""/>
        <dsp:cNvSpPr/>
      </dsp:nvSpPr>
      <dsp:spPr>
        <a:xfrm>
          <a:off x="2417516" y="3041447"/>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Requires significant planning, clear instructions, and strong leadership.</a:t>
          </a:r>
        </a:p>
      </dsp:txBody>
      <dsp:txXfrm>
        <a:off x="2417516" y="3041447"/>
        <a:ext cx="8826744" cy="316594"/>
      </dsp:txXfrm>
    </dsp:sp>
    <dsp:sp modelId="{9D80664B-ECDA-42D7-9E9C-A2E277A7A92C}">
      <dsp:nvSpPr>
        <dsp:cNvPr id="0" name=""/>
        <dsp:cNvSpPr/>
      </dsp:nvSpPr>
      <dsp:spPr>
        <a:xfrm>
          <a:off x="2248852" y="3358042"/>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049E09-E6A3-4D33-AA1F-B81DBA374792}">
      <dsp:nvSpPr>
        <dsp:cNvPr id="0" name=""/>
        <dsp:cNvSpPr/>
      </dsp:nvSpPr>
      <dsp:spPr>
        <a:xfrm>
          <a:off x="2417516" y="3373872"/>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How will you get people involved? What is the best time to do this?</a:t>
          </a:r>
        </a:p>
      </dsp:txBody>
      <dsp:txXfrm>
        <a:off x="2417516" y="3373872"/>
        <a:ext cx="8826744" cy="316594"/>
      </dsp:txXfrm>
    </dsp:sp>
    <dsp:sp modelId="{43722992-91A0-4C1C-8C84-147E3AC1F54B}">
      <dsp:nvSpPr>
        <dsp:cNvPr id="0" name=""/>
        <dsp:cNvSpPr/>
      </dsp:nvSpPr>
      <dsp:spPr>
        <a:xfrm>
          <a:off x="2248852" y="3690467"/>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E5B502-C10C-483C-AF19-9D041ACBA918}">
      <dsp:nvSpPr>
        <dsp:cNvPr id="0" name=""/>
        <dsp:cNvSpPr/>
      </dsp:nvSpPr>
      <dsp:spPr>
        <a:xfrm>
          <a:off x="2417516" y="3706297"/>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Examples: volunteerism, donations, writing letters of support</a:t>
          </a:r>
        </a:p>
      </dsp:txBody>
      <dsp:txXfrm>
        <a:off x="2417516" y="3706297"/>
        <a:ext cx="8826744" cy="316594"/>
      </dsp:txXfrm>
    </dsp:sp>
    <dsp:sp modelId="{ACFA0A12-BACB-48ED-A6F6-5CA9C1A9A7B8}">
      <dsp:nvSpPr>
        <dsp:cNvPr id="0" name=""/>
        <dsp:cNvSpPr/>
      </dsp:nvSpPr>
      <dsp:spPr>
        <a:xfrm>
          <a:off x="2248852" y="4022892"/>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D6FC737-A388-4B6B-BD7B-CF4A65566363}">
      <dsp:nvSpPr>
        <dsp:cNvPr id="0" name=""/>
        <dsp:cNvSpPr/>
      </dsp:nvSpPr>
      <dsp:spPr>
        <a:xfrm>
          <a:off x="0" y="4039790"/>
          <a:ext cx="11244261" cy="0"/>
        </a:xfrm>
        <a:prstGeom prst="line">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A6D32C-11FD-4E03-89A6-83D67D23FC56}">
      <dsp:nvSpPr>
        <dsp:cNvPr id="0" name=""/>
        <dsp:cNvSpPr/>
      </dsp:nvSpPr>
      <dsp:spPr>
        <a:xfrm>
          <a:off x="0" y="4039790"/>
          <a:ext cx="2248852" cy="1346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b="0" kern="1200" spc="300" dirty="0">
              <a:solidFill>
                <a:srgbClr val="C00000"/>
              </a:solidFill>
            </a:rPr>
            <a:t>Structural or Systematic Change</a:t>
          </a:r>
          <a:endParaRPr lang="en-US" sz="2000" b="0" kern="1200" spc="300" dirty="0"/>
        </a:p>
      </dsp:txBody>
      <dsp:txXfrm>
        <a:off x="0" y="4039790"/>
        <a:ext cx="2248852" cy="1346596"/>
      </dsp:txXfrm>
    </dsp:sp>
    <dsp:sp modelId="{9448A742-6398-43E8-99DE-2BB4403CF53B}">
      <dsp:nvSpPr>
        <dsp:cNvPr id="0" name=""/>
        <dsp:cNvSpPr/>
      </dsp:nvSpPr>
      <dsp:spPr>
        <a:xfrm>
          <a:off x="2417516" y="4055619"/>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latin typeface="Calibri Light" panose="020F0302020204030204" pitchFamily="34" charset="0"/>
              <a:cs typeface="Calibri Light" panose="020F0302020204030204" pitchFamily="34" charset="0"/>
            </a:rPr>
            <a:t>FOCUS: </a:t>
          </a:r>
          <a:r>
            <a:rPr lang="en-US" sz="1600" kern="1200" dirty="0">
              <a:latin typeface="Calibri Light" panose="020F0302020204030204" pitchFamily="34" charset="0"/>
              <a:cs typeface="Calibri Light" panose="020F0302020204030204" pitchFamily="34" charset="0"/>
            </a:rPr>
            <a:t>Changing or adding policies or programs affecting the topic </a:t>
          </a:r>
        </a:p>
      </dsp:txBody>
      <dsp:txXfrm>
        <a:off x="2417516" y="4055619"/>
        <a:ext cx="8826744" cy="316594"/>
      </dsp:txXfrm>
    </dsp:sp>
    <dsp:sp modelId="{1CD0BEED-2D9F-47C9-B843-B9454B00F161}">
      <dsp:nvSpPr>
        <dsp:cNvPr id="0" name=""/>
        <dsp:cNvSpPr/>
      </dsp:nvSpPr>
      <dsp:spPr>
        <a:xfrm>
          <a:off x="2248852" y="4372214"/>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C18C2C-BBB1-447A-A690-DB6FEF856824}">
      <dsp:nvSpPr>
        <dsp:cNvPr id="0" name=""/>
        <dsp:cNvSpPr/>
      </dsp:nvSpPr>
      <dsp:spPr>
        <a:xfrm>
          <a:off x="2417516" y="4388044"/>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Generally requires collaboration on a larger scale</a:t>
          </a:r>
        </a:p>
      </dsp:txBody>
      <dsp:txXfrm>
        <a:off x="2417516" y="4388044"/>
        <a:ext cx="8826744" cy="316594"/>
      </dsp:txXfrm>
    </dsp:sp>
    <dsp:sp modelId="{8FE342FE-CEFA-4671-B7CB-60854DE58E7D}">
      <dsp:nvSpPr>
        <dsp:cNvPr id="0" name=""/>
        <dsp:cNvSpPr/>
      </dsp:nvSpPr>
      <dsp:spPr>
        <a:xfrm>
          <a:off x="2248852" y="4704639"/>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138260-FA7A-4626-BB45-2BB5CC00380B}">
      <dsp:nvSpPr>
        <dsp:cNvPr id="0" name=""/>
        <dsp:cNvSpPr/>
      </dsp:nvSpPr>
      <dsp:spPr>
        <a:xfrm>
          <a:off x="2417516" y="4720469"/>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Consider who the decision makers are and the best way to communicate with them</a:t>
          </a:r>
        </a:p>
      </dsp:txBody>
      <dsp:txXfrm>
        <a:off x="2417516" y="4720469"/>
        <a:ext cx="8826744" cy="316594"/>
      </dsp:txXfrm>
    </dsp:sp>
    <dsp:sp modelId="{864A3C22-E869-43A8-94A6-B212E945BC4B}">
      <dsp:nvSpPr>
        <dsp:cNvPr id="0" name=""/>
        <dsp:cNvSpPr/>
      </dsp:nvSpPr>
      <dsp:spPr>
        <a:xfrm>
          <a:off x="2248852" y="5037064"/>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AD9EF8-4772-411E-A63C-629A287493CE}">
      <dsp:nvSpPr>
        <dsp:cNvPr id="0" name=""/>
        <dsp:cNvSpPr/>
      </dsp:nvSpPr>
      <dsp:spPr>
        <a:xfrm>
          <a:off x="2417516" y="5052893"/>
          <a:ext cx="8826744" cy="3165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latin typeface="Calibri Light" panose="020F0302020204030204" pitchFamily="34" charset="0"/>
              <a:cs typeface="Calibri Light" panose="020F0302020204030204" pitchFamily="34" charset="0"/>
            </a:rPr>
            <a:t>Some components may include: design, proposal, letter writing, scheduled meetings</a:t>
          </a:r>
        </a:p>
      </dsp:txBody>
      <dsp:txXfrm>
        <a:off x="2417516" y="5052893"/>
        <a:ext cx="8826744" cy="316594"/>
      </dsp:txXfrm>
    </dsp:sp>
    <dsp:sp modelId="{37D832B4-BBBA-44B9-A52C-73D65CE22A0B}">
      <dsp:nvSpPr>
        <dsp:cNvPr id="0" name=""/>
        <dsp:cNvSpPr/>
      </dsp:nvSpPr>
      <dsp:spPr>
        <a:xfrm>
          <a:off x="2248852" y="5369488"/>
          <a:ext cx="8995408" cy="0"/>
        </a:xfrm>
        <a:prstGeom prst="line">
          <a:avLst/>
        </a:prstGeom>
        <a:solidFill>
          <a:schemeClr val="accent1">
            <a:hueOff val="0"/>
            <a:satOff val="0"/>
            <a:lumOff val="0"/>
            <a:alphaOff val="0"/>
          </a:schemeClr>
        </a:solidFill>
        <a:ln w="34925" cap="flat" cmpd="sng" algn="in">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576C3-EF77-484D-9FF0-EA0F01EF41BC}">
      <dsp:nvSpPr>
        <dsp:cNvPr id="0" name=""/>
        <dsp:cNvSpPr/>
      </dsp:nvSpPr>
      <dsp:spPr>
        <a:xfrm>
          <a:off x="330666" y="3176089"/>
          <a:ext cx="10806547" cy="0"/>
        </a:xfrm>
        <a:prstGeom prst="line">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C4D7AC-14BA-4063-8C2F-C23BD2F8B958}">
      <dsp:nvSpPr>
        <dsp:cNvPr id="0" name=""/>
        <dsp:cNvSpPr/>
      </dsp:nvSpPr>
      <dsp:spPr>
        <a:xfrm>
          <a:off x="326065" y="1001649"/>
          <a:ext cx="10806547" cy="0"/>
        </a:xfrm>
        <a:prstGeom prst="line">
          <a:avLst/>
        </a:pr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50A3E1-05B9-41F9-9EE4-828655518566}">
      <dsp:nvSpPr>
        <dsp:cNvPr id="0" name=""/>
        <dsp:cNvSpPr/>
      </dsp:nvSpPr>
      <dsp:spPr>
        <a:xfrm>
          <a:off x="3960842" y="1119"/>
          <a:ext cx="6346696" cy="1000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1244600">
            <a:lnSpc>
              <a:spcPct val="90000"/>
            </a:lnSpc>
            <a:spcBef>
              <a:spcPct val="0"/>
            </a:spcBef>
            <a:spcAft>
              <a:spcPct val="35000"/>
            </a:spcAft>
            <a:buNone/>
          </a:pPr>
          <a:r>
            <a:rPr lang="en-US" sz="2800" kern="1200" dirty="0">
              <a:solidFill>
                <a:srgbClr val="C00000"/>
              </a:solidFill>
            </a:rPr>
            <a:t>What will it take to make this possible?</a:t>
          </a:r>
        </a:p>
      </dsp:txBody>
      <dsp:txXfrm>
        <a:off x="3960842" y="1119"/>
        <a:ext cx="6346696" cy="1000529"/>
      </dsp:txXfrm>
    </dsp:sp>
    <dsp:sp modelId="{2D9E3AEF-D54E-4D9F-9B8A-156B9AA8AD89}">
      <dsp:nvSpPr>
        <dsp:cNvPr id="0" name=""/>
        <dsp:cNvSpPr/>
      </dsp:nvSpPr>
      <dsp:spPr>
        <a:xfrm>
          <a:off x="-326065" y="198734"/>
          <a:ext cx="4113966" cy="790478"/>
        </a:xfrm>
        <a:prstGeom prst="round2SameRect">
          <a:avLst>
            <a:gd name="adj1" fmla="val 16670"/>
            <a:gd name="adj2" fmla="val 0"/>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marL="0" lvl="0" indent="0" algn="ctr" defTabSz="1555750">
            <a:lnSpc>
              <a:spcPct val="90000"/>
            </a:lnSpc>
            <a:spcBef>
              <a:spcPct val="0"/>
            </a:spcBef>
            <a:spcAft>
              <a:spcPct val="35000"/>
            </a:spcAft>
            <a:buNone/>
          </a:pPr>
          <a:r>
            <a:rPr lang="en-US" sz="3500" kern="1200" dirty="0"/>
            <a:t>Think Small Details</a:t>
          </a:r>
        </a:p>
      </dsp:txBody>
      <dsp:txXfrm>
        <a:off x="-287470" y="237329"/>
        <a:ext cx="4036776" cy="751883"/>
      </dsp:txXfrm>
    </dsp:sp>
    <dsp:sp modelId="{B3D3BFBF-B7D7-45BE-A85E-41B637FC0287}">
      <dsp:nvSpPr>
        <dsp:cNvPr id="0" name=""/>
        <dsp:cNvSpPr/>
      </dsp:nvSpPr>
      <dsp:spPr>
        <a:xfrm>
          <a:off x="0" y="1001649"/>
          <a:ext cx="10806547" cy="11238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150000"/>
            </a:lnSpc>
            <a:spcBef>
              <a:spcPct val="0"/>
            </a:spcBef>
            <a:spcAft>
              <a:spcPct val="15000"/>
            </a:spcAft>
            <a:buChar char="•"/>
          </a:pPr>
          <a:r>
            <a:rPr lang="en-US" sz="1500" kern="1200" dirty="0"/>
            <a:t>Display careful consideration. Show that you have put detailed thought into this.</a:t>
          </a:r>
        </a:p>
        <a:p>
          <a:pPr marL="114300" lvl="1" indent="-114300" algn="l" defTabSz="666750">
            <a:lnSpc>
              <a:spcPct val="150000"/>
            </a:lnSpc>
            <a:spcBef>
              <a:spcPct val="0"/>
            </a:spcBef>
            <a:spcAft>
              <a:spcPct val="15000"/>
            </a:spcAft>
            <a:buChar char="•"/>
          </a:pPr>
          <a:r>
            <a:rPr lang="en-US" sz="1500" kern="1200" dirty="0"/>
            <a:t>Be as detailed as possible – educated estimation is ok!</a:t>
          </a:r>
        </a:p>
        <a:p>
          <a:pPr marL="114300" lvl="1" indent="-114300" algn="l" defTabSz="666750">
            <a:lnSpc>
              <a:spcPct val="150000"/>
            </a:lnSpc>
            <a:spcBef>
              <a:spcPct val="0"/>
            </a:spcBef>
            <a:spcAft>
              <a:spcPct val="15000"/>
            </a:spcAft>
            <a:buChar char="•"/>
          </a:pPr>
          <a:r>
            <a:rPr lang="en-US" sz="1500" kern="1200" dirty="0"/>
            <a:t>What specific resources will you need?  Food? Space? Volunteers? Marketing &amp; Advertising? Supplies? Etc.</a:t>
          </a:r>
        </a:p>
      </dsp:txBody>
      <dsp:txXfrm>
        <a:off x="0" y="1001649"/>
        <a:ext cx="10806547" cy="1123883"/>
      </dsp:txXfrm>
    </dsp:sp>
    <dsp:sp modelId="{16021589-7E28-42C9-8EDE-BD47C5B2C1F4}">
      <dsp:nvSpPr>
        <dsp:cNvPr id="0" name=""/>
        <dsp:cNvSpPr/>
      </dsp:nvSpPr>
      <dsp:spPr>
        <a:xfrm>
          <a:off x="3882876" y="2175559"/>
          <a:ext cx="6511831" cy="1000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1244600">
            <a:lnSpc>
              <a:spcPct val="90000"/>
            </a:lnSpc>
            <a:spcBef>
              <a:spcPct val="0"/>
            </a:spcBef>
            <a:spcAft>
              <a:spcPct val="35000"/>
            </a:spcAft>
            <a:buNone/>
          </a:pPr>
          <a:r>
            <a:rPr lang="en-US" sz="2800" kern="1200" dirty="0">
              <a:solidFill>
                <a:srgbClr val="C00000"/>
              </a:solidFill>
            </a:rPr>
            <a:t>What part does SHU SOUP play?</a:t>
          </a:r>
        </a:p>
      </dsp:txBody>
      <dsp:txXfrm>
        <a:off x="3882876" y="2175559"/>
        <a:ext cx="6511831" cy="1000529"/>
      </dsp:txXfrm>
    </dsp:sp>
    <dsp:sp modelId="{A0C82748-C9B3-46A7-BC46-D08BC0DC9B4A}">
      <dsp:nvSpPr>
        <dsp:cNvPr id="0" name=""/>
        <dsp:cNvSpPr/>
      </dsp:nvSpPr>
      <dsp:spPr>
        <a:xfrm>
          <a:off x="-330666" y="2375675"/>
          <a:ext cx="4132369" cy="785476"/>
        </a:xfrm>
        <a:prstGeom prst="round2SameRect">
          <a:avLst>
            <a:gd name="adj1" fmla="val 16670"/>
            <a:gd name="adj2" fmla="val 0"/>
          </a:avLst>
        </a:prstGeom>
        <a:solidFill>
          <a:schemeClr val="accen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1511300">
            <a:lnSpc>
              <a:spcPct val="90000"/>
            </a:lnSpc>
            <a:spcBef>
              <a:spcPct val="0"/>
            </a:spcBef>
            <a:spcAft>
              <a:spcPct val="35000"/>
            </a:spcAft>
            <a:buNone/>
          </a:pPr>
          <a:r>
            <a:rPr lang="en-US" sz="3400" kern="1200" dirty="0"/>
            <a:t>Think Bigger Picture</a:t>
          </a:r>
        </a:p>
      </dsp:txBody>
      <dsp:txXfrm>
        <a:off x="-292315" y="2414026"/>
        <a:ext cx="4055667" cy="747125"/>
      </dsp:txXfrm>
    </dsp:sp>
    <dsp:sp modelId="{BF9C6E0D-BEFB-4ED3-B799-9C6F4BA7BA13}">
      <dsp:nvSpPr>
        <dsp:cNvPr id="0" name=""/>
        <dsp:cNvSpPr/>
      </dsp:nvSpPr>
      <dsp:spPr>
        <a:xfrm>
          <a:off x="0" y="3176089"/>
          <a:ext cx="10806547" cy="2253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95" tIns="36195" rIns="36195" bIns="36195" numCol="1" spcCol="1270" anchor="t" anchorCtr="0">
          <a:noAutofit/>
        </a:bodyPr>
        <a:lstStyle/>
        <a:p>
          <a:pPr marL="114300" lvl="1" indent="-114300" algn="l" defTabSz="666750">
            <a:lnSpc>
              <a:spcPct val="150000"/>
            </a:lnSpc>
            <a:spcBef>
              <a:spcPct val="0"/>
            </a:spcBef>
            <a:spcAft>
              <a:spcPct val="15000"/>
            </a:spcAft>
            <a:buChar char="•"/>
          </a:pPr>
          <a:r>
            <a:rPr lang="en-US" sz="1500" kern="1200" dirty="0"/>
            <a:t>It’s ok for your idea to be bigger than SHU SOUP funds. </a:t>
          </a:r>
        </a:p>
        <a:p>
          <a:pPr marL="114300" lvl="1" indent="-114300" algn="l" defTabSz="666750">
            <a:lnSpc>
              <a:spcPct val="150000"/>
            </a:lnSpc>
            <a:spcBef>
              <a:spcPct val="0"/>
            </a:spcBef>
            <a:spcAft>
              <a:spcPct val="15000"/>
            </a:spcAft>
            <a:buChar char="•"/>
          </a:pPr>
          <a:r>
            <a:rPr lang="en-US" sz="1500" kern="1200" dirty="0"/>
            <a:t>Is your project/activity feasible at the present time or will it take longer-term planning?</a:t>
          </a:r>
        </a:p>
        <a:p>
          <a:pPr marL="114300" lvl="1" indent="-114300" algn="l" defTabSz="666750">
            <a:lnSpc>
              <a:spcPct val="150000"/>
            </a:lnSpc>
            <a:spcBef>
              <a:spcPct val="0"/>
            </a:spcBef>
            <a:spcAft>
              <a:spcPct val="15000"/>
            </a:spcAft>
            <a:buChar char="•"/>
          </a:pPr>
          <a:r>
            <a:rPr lang="en-US" sz="1500" kern="1200" dirty="0"/>
            <a:t>In the past, the average SHU SOUP total has been roughly $200-$300. How do these funds help you get started? </a:t>
          </a:r>
        </a:p>
        <a:p>
          <a:pPr marL="114300" lvl="1" indent="-114300" algn="l" defTabSz="666750">
            <a:lnSpc>
              <a:spcPct val="150000"/>
            </a:lnSpc>
            <a:spcBef>
              <a:spcPct val="0"/>
            </a:spcBef>
            <a:spcAft>
              <a:spcPct val="15000"/>
            </a:spcAft>
            <a:buChar char="•"/>
          </a:pPr>
          <a:r>
            <a:rPr lang="en-US" sz="1500" kern="1200" dirty="0"/>
            <a:t>Alternative funding:</a:t>
          </a:r>
          <a:br>
            <a:rPr lang="en-US" sz="1500" kern="1200" dirty="0"/>
          </a:br>
          <a:r>
            <a:rPr lang="en-US" sz="1500" kern="1200" dirty="0"/>
            <a:t>   How will you accumulate the additional funds needed? </a:t>
          </a:r>
          <a:br>
            <a:rPr lang="en-US" sz="1500" kern="1200" dirty="0"/>
          </a:br>
          <a:r>
            <a:rPr lang="en-US" sz="1500" kern="1200" dirty="0"/>
            <a:t>   If not SHU SOUP, will you still move forward with this project? If so, how will you fund it? </a:t>
          </a:r>
        </a:p>
      </dsp:txBody>
      <dsp:txXfrm>
        <a:off x="0" y="3176089"/>
        <a:ext cx="10806547" cy="22537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9BC68-B51A-496A-8004-E5BB6CB31BEB}">
      <dsp:nvSpPr>
        <dsp:cNvPr id="0" name=""/>
        <dsp:cNvSpPr/>
      </dsp:nvSpPr>
      <dsp:spPr>
        <a:xfrm>
          <a:off x="3883465" y="2202732"/>
          <a:ext cx="2024952" cy="1842141"/>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rgbClr val="C00000"/>
              </a:solidFill>
              <a:effectLst>
                <a:outerShdw blurRad="38100" dist="38100" dir="2700000" algn="tl">
                  <a:srgbClr val="000000">
                    <a:alpha val="43137"/>
                  </a:srgbClr>
                </a:outerShdw>
              </a:effectLst>
            </a:rPr>
            <a:t>Who will you collaborate with?</a:t>
          </a:r>
        </a:p>
      </dsp:txBody>
      <dsp:txXfrm>
        <a:off x="4180012" y="2472507"/>
        <a:ext cx="1431858" cy="1302591"/>
      </dsp:txXfrm>
    </dsp:sp>
    <dsp:sp modelId="{0983BF18-DF3B-4EB2-B9F4-AD8922042033}">
      <dsp:nvSpPr>
        <dsp:cNvPr id="0" name=""/>
        <dsp:cNvSpPr/>
      </dsp:nvSpPr>
      <dsp:spPr>
        <a:xfrm rot="16200000">
          <a:off x="4719470" y="2010390"/>
          <a:ext cx="352941" cy="31742"/>
        </a:xfrm>
        <a:custGeom>
          <a:avLst/>
          <a:gdLst/>
          <a:ahLst/>
          <a:cxnLst/>
          <a:rect l="0" t="0" r="0" b="0"/>
          <a:pathLst>
            <a:path>
              <a:moveTo>
                <a:pt x="0" y="15871"/>
              </a:moveTo>
              <a:lnTo>
                <a:pt x="352941" y="15871"/>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87117" y="2017437"/>
        <a:ext cx="17647" cy="17647"/>
      </dsp:txXfrm>
    </dsp:sp>
    <dsp:sp modelId="{8324C2F1-DE00-4E3F-9C6C-D6419D2E1C1E}">
      <dsp:nvSpPr>
        <dsp:cNvPr id="0" name=""/>
        <dsp:cNvSpPr/>
      </dsp:nvSpPr>
      <dsp:spPr>
        <a:xfrm>
          <a:off x="3784257" y="-93196"/>
          <a:ext cx="2223366" cy="1942986"/>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Is someone anywhere doing something similar?</a:t>
          </a:r>
        </a:p>
      </dsp:txBody>
      <dsp:txXfrm>
        <a:off x="4109861" y="191348"/>
        <a:ext cx="1572158" cy="1373898"/>
      </dsp:txXfrm>
    </dsp:sp>
    <dsp:sp modelId="{EDE6727B-4ADA-4DC9-A447-FEA1BF10E573}">
      <dsp:nvSpPr>
        <dsp:cNvPr id="0" name=""/>
        <dsp:cNvSpPr/>
      </dsp:nvSpPr>
      <dsp:spPr>
        <a:xfrm>
          <a:off x="5908417" y="3107931"/>
          <a:ext cx="187372" cy="31742"/>
        </a:xfrm>
        <a:custGeom>
          <a:avLst/>
          <a:gdLst/>
          <a:ahLst/>
          <a:cxnLst/>
          <a:rect l="0" t="0" r="0" b="0"/>
          <a:pathLst>
            <a:path>
              <a:moveTo>
                <a:pt x="0" y="15871"/>
              </a:moveTo>
              <a:lnTo>
                <a:pt x="187372" y="15871"/>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97419" y="3119118"/>
        <a:ext cx="9368" cy="9368"/>
      </dsp:txXfrm>
    </dsp:sp>
    <dsp:sp modelId="{468E4C4C-3875-47FB-970A-4E0281ABFE6E}">
      <dsp:nvSpPr>
        <dsp:cNvPr id="0" name=""/>
        <dsp:cNvSpPr/>
      </dsp:nvSpPr>
      <dsp:spPr>
        <a:xfrm>
          <a:off x="6095789" y="2159007"/>
          <a:ext cx="2091314" cy="1929589"/>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Which offices on campus most closely relate?</a:t>
          </a:r>
        </a:p>
      </dsp:txBody>
      <dsp:txXfrm>
        <a:off x="6402055" y="2441589"/>
        <a:ext cx="1478782" cy="1364425"/>
      </dsp:txXfrm>
    </dsp:sp>
    <dsp:sp modelId="{59AD1238-08BA-4479-87A3-16FFE9DEF873}">
      <dsp:nvSpPr>
        <dsp:cNvPr id="0" name=""/>
        <dsp:cNvSpPr/>
      </dsp:nvSpPr>
      <dsp:spPr>
        <a:xfrm rot="5400000">
          <a:off x="4725728" y="4199214"/>
          <a:ext cx="340424" cy="31742"/>
        </a:xfrm>
        <a:custGeom>
          <a:avLst/>
          <a:gdLst/>
          <a:ahLst/>
          <a:cxnLst/>
          <a:rect l="0" t="0" r="0" b="0"/>
          <a:pathLst>
            <a:path>
              <a:moveTo>
                <a:pt x="0" y="15871"/>
              </a:moveTo>
              <a:lnTo>
                <a:pt x="340424" y="15871"/>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887430" y="4206575"/>
        <a:ext cx="17021" cy="17021"/>
      </dsp:txXfrm>
    </dsp:sp>
    <dsp:sp modelId="{1A2E65F8-D196-4455-AED3-FD1520CC8FB4}">
      <dsp:nvSpPr>
        <dsp:cNvPr id="0" name=""/>
        <dsp:cNvSpPr/>
      </dsp:nvSpPr>
      <dsp:spPr>
        <a:xfrm>
          <a:off x="3876818" y="4385298"/>
          <a:ext cx="2038245" cy="1968021"/>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Will you need permissions from anyone?</a:t>
          </a:r>
        </a:p>
      </dsp:txBody>
      <dsp:txXfrm>
        <a:off x="4175312" y="4673508"/>
        <a:ext cx="1441257" cy="1391601"/>
      </dsp:txXfrm>
    </dsp:sp>
    <dsp:sp modelId="{4DC22842-8034-4AD2-9745-CEBF0E7236A8}">
      <dsp:nvSpPr>
        <dsp:cNvPr id="0" name=""/>
        <dsp:cNvSpPr/>
      </dsp:nvSpPr>
      <dsp:spPr>
        <a:xfrm rot="10800000">
          <a:off x="3710928" y="3107931"/>
          <a:ext cx="172536" cy="31742"/>
        </a:xfrm>
        <a:custGeom>
          <a:avLst/>
          <a:gdLst/>
          <a:ahLst/>
          <a:cxnLst/>
          <a:rect l="0" t="0" r="0" b="0"/>
          <a:pathLst>
            <a:path>
              <a:moveTo>
                <a:pt x="0" y="15871"/>
              </a:moveTo>
              <a:lnTo>
                <a:pt x="172536" y="15871"/>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792883" y="3119489"/>
        <a:ext cx="8626" cy="8626"/>
      </dsp:txXfrm>
    </dsp:sp>
    <dsp:sp modelId="{F729C9DD-0CA7-443A-AF65-5C41ED519E9E}">
      <dsp:nvSpPr>
        <dsp:cNvPr id="0" name=""/>
        <dsp:cNvSpPr/>
      </dsp:nvSpPr>
      <dsp:spPr>
        <a:xfrm>
          <a:off x="1589941" y="2174611"/>
          <a:ext cx="2120986" cy="1898382"/>
        </a:xfrm>
        <a:prstGeom prst="ellipse">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Do any organizations advocate for your topic or issue?</a:t>
          </a:r>
        </a:p>
      </dsp:txBody>
      <dsp:txXfrm>
        <a:off x="1900552" y="2452623"/>
        <a:ext cx="1499764" cy="13423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1D386-0830-4342-8B3A-856FA1680067}">
      <dsp:nvSpPr>
        <dsp:cNvPr id="0" name=""/>
        <dsp:cNvSpPr/>
      </dsp:nvSpPr>
      <dsp:spPr>
        <a:xfrm>
          <a:off x="0" y="46266"/>
          <a:ext cx="9601200" cy="547559"/>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rgbClr val="C00000"/>
              </a:solidFill>
            </a:rPr>
            <a:t>Considering Sustainability </a:t>
          </a:r>
          <a:r>
            <a:rPr lang="en-US" sz="2400" kern="1200" dirty="0"/>
            <a:t>– Q. 6 &amp; 7</a:t>
          </a:r>
        </a:p>
      </dsp:txBody>
      <dsp:txXfrm>
        <a:off x="26730" y="72996"/>
        <a:ext cx="9547740" cy="494099"/>
      </dsp:txXfrm>
    </dsp:sp>
    <dsp:sp modelId="{AD586BD7-A879-43AC-A811-1FB63989CFC6}">
      <dsp:nvSpPr>
        <dsp:cNvPr id="0" name=""/>
        <dsp:cNvSpPr/>
      </dsp:nvSpPr>
      <dsp:spPr>
        <a:xfrm>
          <a:off x="0" y="593826"/>
          <a:ext cx="9601200" cy="21840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38"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Will your project or activity continue to address the issue once implementation is complete? How?</a:t>
          </a:r>
        </a:p>
        <a:p>
          <a:pPr marL="171450" lvl="1" indent="-171450" algn="l" defTabSz="844550">
            <a:lnSpc>
              <a:spcPct val="90000"/>
            </a:lnSpc>
            <a:spcBef>
              <a:spcPct val="0"/>
            </a:spcBef>
            <a:spcAft>
              <a:spcPct val="20000"/>
            </a:spcAft>
            <a:buChar char="•"/>
          </a:pPr>
          <a:r>
            <a:rPr lang="en-US" sz="1900" kern="1200" dirty="0"/>
            <a:t>What will happen to any materials used for your project? </a:t>
          </a:r>
        </a:p>
        <a:p>
          <a:pPr marL="171450" lvl="1" indent="-171450" algn="l" defTabSz="844550">
            <a:lnSpc>
              <a:spcPct val="90000"/>
            </a:lnSpc>
            <a:spcBef>
              <a:spcPct val="0"/>
            </a:spcBef>
            <a:spcAft>
              <a:spcPct val="20000"/>
            </a:spcAft>
            <a:buChar char="•"/>
          </a:pPr>
          <a:r>
            <a:rPr lang="en-US" sz="1900" kern="1200" dirty="0"/>
            <a:t>What work (if any) will you continue for this project or others addressing this issue in the future?</a:t>
          </a:r>
        </a:p>
      </dsp:txBody>
      <dsp:txXfrm>
        <a:off x="0" y="593826"/>
        <a:ext cx="9601200" cy="2184051"/>
      </dsp:txXfrm>
    </dsp:sp>
    <dsp:sp modelId="{9E50D43B-BF0C-4813-B299-EE9627E6AB93}">
      <dsp:nvSpPr>
        <dsp:cNvPr id="0" name=""/>
        <dsp:cNvSpPr/>
      </dsp:nvSpPr>
      <dsp:spPr>
        <a:xfrm>
          <a:off x="0" y="2777877"/>
          <a:ext cx="9601200" cy="547559"/>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solidFill>
                <a:srgbClr val="C00000"/>
              </a:solidFill>
            </a:rPr>
            <a:t>Evaluating Success </a:t>
          </a:r>
          <a:r>
            <a:rPr lang="en-US" sz="2400" kern="1200" dirty="0"/>
            <a:t>– Q. 8</a:t>
          </a:r>
        </a:p>
      </dsp:txBody>
      <dsp:txXfrm>
        <a:off x="26730" y="2804607"/>
        <a:ext cx="9547740" cy="494099"/>
      </dsp:txXfrm>
    </dsp:sp>
    <dsp:sp modelId="{2656761D-C02A-45DD-A6D8-EAD2EF02C47C}">
      <dsp:nvSpPr>
        <dsp:cNvPr id="0" name=""/>
        <dsp:cNvSpPr/>
      </dsp:nvSpPr>
      <dsp:spPr>
        <a:xfrm>
          <a:off x="0" y="3325437"/>
          <a:ext cx="9601200" cy="2086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38"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How is the success of your project defined? What is the measureable intended outcome of your goal?</a:t>
          </a:r>
        </a:p>
        <a:p>
          <a:pPr marL="171450" lvl="1" indent="-171450" algn="l" defTabSz="844550">
            <a:lnSpc>
              <a:spcPct val="90000"/>
            </a:lnSpc>
            <a:spcBef>
              <a:spcPct val="0"/>
            </a:spcBef>
            <a:spcAft>
              <a:spcPct val="20000"/>
            </a:spcAft>
            <a:buChar char="•"/>
          </a:pPr>
          <a:r>
            <a:rPr lang="en-US" sz="1900" kern="1200" dirty="0"/>
            <a:t>What will you use to evaluate the project? (create a short evaluation form)</a:t>
          </a:r>
        </a:p>
        <a:p>
          <a:pPr marL="342900" lvl="2" indent="-171450" algn="l" defTabSz="844550">
            <a:lnSpc>
              <a:spcPct val="90000"/>
            </a:lnSpc>
            <a:spcBef>
              <a:spcPct val="0"/>
            </a:spcBef>
            <a:spcAft>
              <a:spcPct val="20000"/>
            </a:spcAft>
            <a:buChar char="•"/>
          </a:pPr>
          <a:r>
            <a:rPr lang="en-US" sz="1900" kern="1200" dirty="0"/>
            <a:t>Consider feedback from both participants and partners. </a:t>
          </a:r>
        </a:p>
        <a:p>
          <a:pPr marL="342900" lvl="2" indent="-171450" algn="l" defTabSz="844550">
            <a:lnSpc>
              <a:spcPct val="90000"/>
            </a:lnSpc>
            <a:spcBef>
              <a:spcPct val="0"/>
            </a:spcBef>
            <a:spcAft>
              <a:spcPct val="20000"/>
            </a:spcAft>
            <a:buChar char="•"/>
          </a:pPr>
          <a:r>
            <a:rPr lang="en-US" sz="1900" kern="1200" dirty="0"/>
            <a:t>What went well? What could have been improved?</a:t>
          </a:r>
        </a:p>
        <a:p>
          <a:pPr marL="342900" lvl="2" indent="-171450" algn="l" defTabSz="844550">
            <a:lnSpc>
              <a:spcPct val="90000"/>
            </a:lnSpc>
            <a:spcBef>
              <a:spcPct val="0"/>
            </a:spcBef>
            <a:spcAft>
              <a:spcPct val="20000"/>
            </a:spcAft>
            <a:buChar char="•"/>
          </a:pPr>
          <a:r>
            <a:rPr lang="en-US" sz="1900" kern="1200" dirty="0"/>
            <a:t>Did you meet your initial goals &amp; objectives? Why or why not? Did they change?</a:t>
          </a:r>
        </a:p>
        <a:p>
          <a:pPr marL="342900" lvl="2" indent="-171450" algn="l" defTabSz="844550">
            <a:lnSpc>
              <a:spcPct val="90000"/>
            </a:lnSpc>
            <a:spcBef>
              <a:spcPct val="0"/>
            </a:spcBef>
            <a:spcAft>
              <a:spcPct val="20000"/>
            </a:spcAft>
            <a:buChar char="•"/>
          </a:pPr>
          <a:r>
            <a:rPr lang="en-US" sz="1900" kern="1200" dirty="0"/>
            <a:t>Discuss both the planning and the implementation process.</a:t>
          </a:r>
        </a:p>
      </dsp:txBody>
      <dsp:txXfrm>
        <a:off x="0" y="3325437"/>
        <a:ext cx="9601200" cy="20865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2D677-5021-F443-A9A2-B1D817B27152}" type="datetimeFigureOut">
              <a:rPr lang="en-US" smtClean="0"/>
              <a:t>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CFA6B4-0246-DC4D-87A1-C17D985C57DF}" type="slidenum">
              <a:rPr lang="en-US" smtClean="0"/>
              <a:t>‹#›</a:t>
            </a:fld>
            <a:endParaRPr lang="en-US"/>
          </a:p>
        </p:txBody>
      </p:sp>
    </p:spTree>
    <p:extLst>
      <p:ext uri="{BB962C8B-B14F-4D97-AF65-F5344CB8AC3E}">
        <p14:creationId xmlns:p14="http://schemas.microsoft.com/office/powerpoint/2010/main" val="3103918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E985B55-9EA9-BD47-916D-7137DECA45DD}" type="datetimeFigureOut">
              <a:rPr lang="en-US" smtClean="0"/>
              <a:t>2/3/20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F1208FF-6E2A-4E40-9584-7E71C58D12A5}" type="slidenum">
              <a:rPr lang="en-US" smtClean="0"/>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0445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985B55-9EA9-BD47-916D-7137DECA45DD}" type="datetimeFigureOut">
              <a:rPr lang="en-US" smtClean="0"/>
              <a:t>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208FF-6E2A-4E40-9584-7E71C58D12A5}" type="slidenum">
              <a:rPr lang="en-US" smtClean="0"/>
              <a:t>‹#›</a:t>
            </a:fld>
            <a:endParaRPr lang="en-US" dirty="0"/>
          </a:p>
        </p:txBody>
      </p:sp>
    </p:spTree>
    <p:extLst>
      <p:ext uri="{BB962C8B-B14F-4D97-AF65-F5344CB8AC3E}">
        <p14:creationId xmlns:p14="http://schemas.microsoft.com/office/powerpoint/2010/main" val="231667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985B55-9EA9-BD47-916D-7137DECA45DD}" type="datetimeFigureOut">
              <a:rPr lang="en-US" smtClean="0"/>
              <a:t>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208FF-6E2A-4E40-9584-7E71C58D12A5}" type="slidenum">
              <a:rPr lang="en-US" smtClean="0"/>
              <a:t>‹#›</a:t>
            </a:fld>
            <a:endParaRPr lang="en-US" dirty="0"/>
          </a:p>
        </p:txBody>
      </p:sp>
    </p:spTree>
    <p:extLst>
      <p:ext uri="{BB962C8B-B14F-4D97-AF65-F5344CB8AC3E}">
        <p14:creationId xmlns:p14="http://schemas.microsoft.com/office/powerpoint/2010/main" val="4074126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985B55-9EA9-BD47-916D-7137DECA45DD}" type="datetimeFigureOut">
              <a:rPr lang="en-US" smtClean="0"/>
              <a:t>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1208FF-6E2A-4E40-9584-7E71C58D12A5}" type="slidenum">
              <a:rPr lang="en-US" smtClean="0"/>
              <a:t>‹#›</a:t>
            </a:fld>
            <a:endParaRPr lang="en-US" dirty="0"/>
          </a:p>
        </p:txBody>
      </p:sp>
    </p:spTree>
    <p:extLst>
      <p:ext uri="{BB962C8B-B14F-4D97-AF65-F5344CB8AC3E}">
        <p14:creationId xmlns:p14="http://schemas.microsoft.com/office/powerpoint/2010/main" val="209274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E985B55-9EA9-BD47-916D-7137DECA45DD}" type="datetimeFigureOut">
              <a:rPr lang="en-US" smtClean="0"/>
              <a:t>2/3/20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F1208FF-6E2A-4E40-9584-7E71C58D12A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2426622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985B55-9EA9-BD47-916D-7137DECA45DD}" type="datetimeFigureOut">
              <a:rPr lang="en-US" smtClean="0"/>
              <a:t>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1208FF-6E2A-4E40-9584-7E71C58D12A5}" type="slidenum">
              <a:rPr lang="en-US" smtClean="0"/>
              <a:t>‹#›</a:t>
            </a:fld>
            <a:endParaRPr lang="en-US" dirty="0"/>
          </a:p>
        </p:txBody>
      </p:sp>
    </p:spTree>
    <p:extLst>
      <p:ext uri="{BB962C8B-B14F-4D97-AF65-F5344CB8AC3E}">
        <p14:creationId xmlns:p14="http://schemas.microsoft.com/office/powerpoint/2010/main" val="2220517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985B55-9EA9-BD47-916D-7137DECA45DD}" type="datetimeFigureOut">
              <a:rPr lang="en-US" smtClean="0"/>
              <a:t>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1208FF-6E2A-4E40-9584-7E71C58D12A5}" type="slidenum">
              <a:rPr lang="en-US" smtClean="0"/>
              <a:t>‹#›</a:t>
            </a:fld>
            <a:endParaRPr lang="en-US" dirty="0"/>
          </a:p>
        </p:txBody>
      </p:sp>
    </p:spTree>
    <p:extLst>
      <p:ext uri="{BB962C8B-B14F-4D97-AF65-F5344CB8AC3E}">
        <p14:creationId xmlns:p14="http://schemas.microsoft.com/office/powerpoint/2010/main" val="52331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985B55-9EA9-BD47-916D-7137DECA45DD}" type="datetimeFigureOut">
              <a:rPr lang="en-US" smtClean="0"/>
              <a:t>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1208FF-6E2A-4E40-9584-7E71C58D12A5}" type="slidenum">
              <a:rPr lang="en-US" smtClean="0"/>
              <a:t>‹#›</a:t>
            </a:fld>
            <a:endParaRPr lang="en-US" dirty="0"/>
          </a:p>
        </p:txBody>
      </p:sp>
    </p:spTree>
    <p:extLst>
      <p:ext uri="{BB962C8B-B14F-4D97-AF65-F5344CB8AC3E}">
        <p14:creationId xmlns:p14="http://schemas.microsoft.com/office/powerpoint/2010/main" val="3592432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85B55-9EA9-BD47-916D-7137DECA45DD}" type="datetimeFigureOut">
              <a:rPr lang="en-US" smtClean="0"/>
              <a:t>2/3/20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1208FF-6E2A-4E40-9584-7E71C58D12A5}" type="slidenum">
              <a:rPr lang="en-US" smtClean="0"/>
              <a:t>‹#›</a:t>
            </a:fld>
            <a:endParaRPr lang="en-US" dirty="0"/>
          </a:p>
        </p:txBody>
      </p:sp>
    </p:spTree>
    <p:extLst>
      <p:ext uri="{BB962C8B-B14F-4D97-AF65-F5344CB8AC3E}">
        <p14:creationId xmlns:p14="http://schemas.microsoft.com/office/powerpoint/2010/main" val="151266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E985B55-9EA9-BD47-916D-7137DECA45DD}" type="datetimeFigureOut">
              <a:rPr lang="en-US" smtClean="0"/>
              <a:t>2/3/20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F1208FF-6E2A-4E40-9584-7E71C58D12A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532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E985B55-9EA9-BD47-916D-7137DECA45DD}" type="datetimeFigureOut">
              <a:rPr lang="en-US" smtClean="0"/>
              <a:t>2/3/20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F1208FF-6E2A-4E40-9584-7E71C58D12A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3261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E985B55-9EA9-BD47-916D-7137DECA45DD}" type="datetimeFigureOut">
              <a:rPr lang="en-US" smtClean="0"/>
              <a:t>2/3/20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F1208FF-6E2A-4E40-9584-7E71C58D12A5}"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0773743"/>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hyperlink" Target="http://socialresponsibilitycommittee.sienaheights.edu/" TargetMode="Externa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242" y="1124262"/>
            <a:ext cx="9848537" cy="4586990"/>
          </a:xfrm>
        </p:spPr>
        <p:txBody>
          <a:bodyPr/>
          <a:lstStyle/>
          <a:p>
            <a:pPr>
              <a:lnSpc>
                <a:spcPct val="150000"/>
              </a:lnSpc>
            </a:pPr>
            <a:r>
              <a:rPr lang="en-US" sz="6600" cap="none" dirty="0"/>
              <a:t>A guide to creating your</a:t>
            </a:r>
            <a:br>
              <a:rPr lang="en-US" dirty="0">
                <a:solidFill>
                  <a:srgbClr val="C00000"/>
                </a:solidFill>
              </a:rPr>
            </a:br>
            <a:r>
              <a:rPr lang="en-US" dirty="0">
                <a:solidFill>
                  <a:srgbClr val="C00000"/>
                </a:solidFill>
              </a:rPr>
              <a:t>project proposal</a:t>
            </a:r>
            <a:br>
              <a:rPr lang="en-US" dirty="0">
                <a:solidFill>
                  <a:srgbClr val="C00000"/>
                </a:solidFill>
              </a:rPr>
            </a:br>
            <a:r>
              <a:rPr lang="en-US" sz="6000" cap="none" dirty="0"/>
              <a:t>for SHU SOUP</a:t>
            </a:r>
          </a:p>
        </p:txBody>
      </p:sp>
      <p:sp>
        <p:nvSpPr>
          <p:cNvPr id="3" name="TextBox 2"/>
          <p:cNvSpPr txBox="1"/>
          <p:nvPr/>
        </p:nvSpPr>
        <p:spPr>
          <a:xfrm>
            <a:off x="9803567" y="6082019"/>
            <a:ext cx="1744480" cy="307777"/>
          </a:xfrm>
          <a:prstGeom prst="rect">
            <a:avLst/>
          </a:prstGeom>
          <a:noFill/>
        </p:spPr>
        <p:txBody>
          <a:bodyPr wrap="square" rtlCol="0">
            <a:spAutoFit/>
          </a:bodyPr>
          <a:lstStyle/>
          <a:p>
            <a:r>
              <a:rPr lang="en-US" sz="1400" dirty="0">
                <a:latin typeface="Calibri Light" panose="020F0302020204030204" pitchFamily="34" charset="0"/>
                <a:cs typeface="Calibri Light" panose="020F0302020204030204" pitchFamily="34" charset="0"/>
              </a:rPr>
              <a:t>Updated Fall 2019</a:t>
            </a:r>
          </a:p>
        </p:txBody>
      </p:sp>
    </p:spTree>
    <p:extLst>
      <p:ext uri="{BB962C8B-B14F-4D97-AF65-F5344CB8AC3E}">
        <p14:creationId xmlns:p14="http://schemas.microsoft.com/office/powerpoint/2010/main" val="726005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8B86DF9-F026-1040-9B8F-1F50A44038B4}"/>
              </a:ext>
            </a:extLst>
          </p:cNvPr>
          <p:cNvSpPr txBox="1">
            <a:spLocks/>
          </p:cNvSpPr>
          <p:nvPr/>
        </p:nvSpPr>
        <p:spPr>
          <a:xfrm>
            <a:off x="5514535" y="0"/>
            <a:ext cx="6677465" cy="6857999"/>
          </a:xfrm>
          <a:prstGeom prst="rect">
            <a:avLst/>
          </a:prstGeom>
        </p:spPr>
        <p:txBody>
          <a:bodyPr vert="horz" lIns="91440" tIns="45720" rIns="91440" bIns="45720" rtlCol="0" anchor="ctr">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457200" indent="-457200">
              <a:spcAft>
                <a:spcPts val="800"/>
              </a:spcAft>
              <a:buAutoNum type="arabicPeriod"/>
            </a:pPr>
            <a:r>
              <a:rPr lang="en-US" sz="1800" b="1" dirty="0"/>
              <a:t>Remember that you and your projects represent the University. </a:t>
            </a:r>
          </a:p>
          <a:p>
            <a:pPr marL="457200" indent="-457200">
              <a:spcAft>
                <a:spcPts val="800"/>
              </a:spcAft>
              <a:buAutoNum type="arabicPeriod"/>
            </a:pPr>
            <a:r>
              <a:rPr lang="en-US" sz="1800" dirty="0"/>
              <a:t>You can do a lot of harm to the cause by using bad or sensationalized information. Use only reliable sources &amp; cite them. </a:t>
            </a:r>
          </a:p>
          <a:p>
            <a:pPr marL="457200" indent="-457200">
              <a:spcAft>
                <a:spcPts val="800"/>
              </a:spcAft>
              <a:buAutoNum type="arabicPeriod"/>
            </a:pPr>
            <a:r>
              <a:rPr lang="en-US" sz="1800" dirty="0"/>
              <a:t>Many topics related to social responsibility are complex and even controversial. While your intentions are good, consider that others may take offense or your project or activity and that it may trigger a range of thoughts and feelings for your participants. </a:t>
            </a:r>
          </a:p>
          <a:p>
            <a:pPr marL="457200" indent="-457200">
              <a:spcAft>
                <a:spcPts val="800"/>
              </a:spcAft>
              <a:buAutoNum type="arabicPeriod"/>
            </a:pPr>
            <a:r>
              <a:rPr lang="en-US" sz="1800" dirty="0"/>
              <a:t>Be aware of the language and images that you may use. Be mindful not to be offensive, inappropriate, or harmful to other topics of social responsibility. In general, think about your audience and the way that they will interpret any materials or representation.</a:t>
            </a:r>
          </a:p>
          <a:p>
            <a:pPr marL="457200" indent="-457200">
              <a:spcAft>
                <a:spcPts val="800"/>
              </a:spcAft>
              <a:buAutoNum type="arabicPeriod"/>
            </a:pPr>
            <a:r>
              <a:rPr lang="en-US" sz="1800" dirty="0"/>
              <a:t>Don’t jump into a project before you know what you want to accomplish.  Be sure to follow the steps provided.</a:t>
            </a:r>
          </a:p>
          <a:p>
            <a:pPr marL="457200" indent="-457200">
              <a:spcAft>
                <a:spcPts val="800"/>
              </a:spcAft>
              <a:buAutoNum type="arabicPeriod"/>
            </a:pPr>
            <a:r>
              <a:rPr lang="en-US" sz="1800" dirty="0"/>
              <a:t>Be realistic about what you can and can’t do. Issues of social responsibility often have multiple layers. Don’t take on more than you are capable of accomplishing – you don’t have correct the entire issue in order to have an impact. </a:t>
            </a:r>
          </a:p>
          <a:p>
            <a:pPr marL="457200" indent="-457200">
              <a:spcAft>
                <a:spcPts val="800"/>
              </a:spcAft>
              <a:buAutoNum type="arabicPeriod"/>
            </a:pPr>
            <a:r>
              <a:rPr lang="en-US" sz="1800" dirty="0"/>
              <a:t>Oftentimes, we are able to make a greater impact on an issue when we consider the long-term timelines. It is possible that your project requires each of the 4 methods listed over the course of the next year or two. </a:t>
            </a:r>
          </a:p>
        </p:txBody>
      </p:sp>
      <p:sp>
        <p:nvSpPr>
          <p:cNvPr id="10" name="Title 1"/>
          <p:cNvSpPr txBox="1">
            <a:spLocks/>
          </p:cNvSpPr>
          <p:nvPr/>
        </p:nvSpPr>
        <p:spPr>
          <a:xfrm>
            <a:off x="524130" y="857027"/>
            <a:ext cx="4582442" cy="4730264"/>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pPr algn="ctr">
              <a:lnSpc>
                <a:spcPct val="150000"/>
              </a:lnSpc>
            </a:pPr>
            <a:r>
              <a:rPr lang="en-US" sz="5400" spc="-150" dirty="0">
                <a:solidFill>
                  <a:schemeClr val="bg1"/>
                </a:solidFill>
              </a:rPr>
              <a:t>Additional suggestions, tips, and things to think about…</a:t>
            </a:r>
          </a:p>
        </p:txBody>
      </p:sp>
    </p:spTree>
    <p:extLst>
      <p:ext uri="{BB962C8B-B14F-4D97-AF65-F5344CB8AC3E}">
        <p14:creationId xmlns:p14="http://schemas.microsoft.com/office/powerpoint/2010/main" val="2467451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095608" y="4353946"/>
            <a:ext cx="5640515" cy="2123658"/>
          </a:xfrm>
          <a:prstGeom prst="rect">
            <a:avLst/>
          </a:prstGeom>
        </p:spPr>
        <p:txBody>
          <a:bodyPr wrap="square">
            <a:spAutoFit/>
          </a:bodyPr>
          <a:lstStyle/>
          <a:p>
            <a:pPr algn="ctr"/>
            <a:r>
              <a:rPr lang="en-US" sz="3600" dirty="0"/>
              <a:t>Visit our Website </a:t>
            </a:r>
          </a:p>
          <a:p>
            <a:pPr marL="285750" indent="-285750">
              <a:buFont typeface="Courier New" panose="02070309020205020404" pitchFamily="49" charset="0"/>
              <a:buChar char="o"/>
            </a:pPr>
            <a:r>
              <a:rPr lang="en-US" sz="2400" dirty="0">
                <a:solidFill>
                  <a:schemeClr val="tx2"/>
                </a:solidFill>
              </a:rPr>
              <a:t>   get project proposal form &amp; deadlines</a:t>
            </a:r>
          </a:p>
          <a:p>
            <a:pPr marL="457200" indent="-457200">
              <a:buFont typeface="Courier New" panose="02070309020205020404" pitchFamily="49" charset="0"/>
              <a:buChar char="o"/>
            </a:pPr>
            <a:r>
              <a:rPr lang="en-US" sz="2400" dirty="0">
                <a:solidFill>
                  <a:schemeClr val="tx2"/>
                </a:solidFill>
              </a:rPr>
              <a:t>explore previously funded projects</a:t>
            </a:r>
          </a:p>
          <a:p>
            <a:pPr marL="457200" indent="-457200">
              <a:buFont typeface="Courier New" panose="02070309020205020404" pitchFamily="49" charset="0"/>
              <a:buChar char="o"/>
            </a:pPr>
            <a:r>
              <a:rPr lang="en-US" sz="2400" dirty="0">
                <a:solidFill>
                  <a:schemeClr val="tx2"/>
                </a:solidFill>
              </a:rPr>
              <a:t>find a list of committee members</a:t>
            </a:r>
          </a:p>
          <a:p>
            <a:pPr marL="457200" indent="-457200">
              <a:buFont typeface="Courier New" panose="02070309020205020404" pitchFamily="49" charset="0"/>
              <a:buChar char="o"/>
            </a:pPr>
            <a:r>
              <a:rPr lang="en-US" sz="2400" dirty="0">
                <a:solidFill>
                  <a:schemeClr val="tx2"/>
                </a:solidFill>
              </a:rPr>
              <a:t>access to resources of all kinds</a:t>
            </a:r>
          </a:p>
        </p:txBody>
      </p:sp>
      <p:sp>
        <p:nvSpPr>
          <p:cNvPr id="3" name="Rectangle 2"/>
          <p:cNvSpPr/>
          <p:nvPr/>
        </p:nvSpPr>
        <p:spPr>
          <a:xfrm>
            <a:off x="-1" y="2458228"/>
            <a:ext cx="9383844" cy="646331"/>
          </a:xfrm>
          <a:prstGeom prst="rect">
            <a:avLst/>
          </a:prstGeom>
          <a:solidFill>
            <a:schemeClr val="accent1"/>
          </a:solidFill>
        </p:spPr>
        <p:txBody>
          <a:bodyPr wrap="square">
            <a:spAutoFit/>
          </a:bodyPr>
          <a:lstStyle/>
          <a:p>
            <a:r>
              <a:rPr lang="en-US" sz="3600" dirty="0">
                <a:solidFill>
                  <a:srgbClr val="C00000"/>
                </a:solidFill>
              </a:rPr>
              <a:t>socialresponsibility@sienaheights.edu</a:t>
            </a:r>
          </a:p>
        </p:txBody>
      </p:sp>
      <p:sp>
        <p:nvSpPr>
          <p:cNvPr id="4" name="Rectangle 3"/>
          <p:cNvSpPr/>
          <p:nvPr/>
        </p:nvSpPr>
        <p:spPr>
          <a:xfrm>
            <a:off x="6639417" y="201652"/>
            <a:ext cx="4552895" cy="1754326"/>
          </a:xfrm>
          <a:prstGeom prst="rect">
            <a:avLst/>
          </a:prstGeom>
        </p:spPr>
        <p:txBody>
          <a:bodyPr wrap="square">
            <a:spAutoFit/>
          </a:bodyPr>
          <a:lstStyle/>
          <a:p>
            <a:pPr algn="ctr"/>
            <a:r>
              <a:rPr lang="en-US" sz="3600" dirty="0">
                <a:solidFill>
                  <a:schemeClr val="tx2"/>
                </a:solidFill>
              </a:rPr>
              <a:t>Email the Committee</a:t>
            </a:r>
          </a:p>
          <a:p>
            <a:pPr marL="457200" indent="-457200">
              <a:buFont typeface="Courier New" panose="02070309020205020404" pitchFamily="49" charset="0"/>
              <a:buChar char="o"/>
            </a:pPr>
            <a:r>
              <a:rPr lang="en-US" sz="2400" dirty="0">
                <a:solidFill>
                  <a:schemeClr val="tx2"/>
                </a:solidFill>
              </a:rPr>
              <a:t>ask additional questions</a:t>
            </a:r>
          </a:p>
          <a:p>
            <a:pPr marL="457200" indent="-457200">
              <a:buFont typeface="Courier New" panose="02070309020205020404" pitchFamily="49" charset="0"/>
              <a:buChar char="o"/>
            </a:pPr>
            <a:r>
              <a:rPr lang="en-US" sz="2400" dirty="0">
                <a:solidFill>
                  <a:schemeClr val="tx2"/>
                </a:solidFill>
              </a:rPr>
              <a:t>meet with a proposal mentor</a:t>
            </a:r>
          </a:p>
          <a:p>
            <a:pPr marL="457200" indent="-457200">
              <a:buFont typeface="Courier New" panose="02070309020205020404" pitchFamily="49" charset="0"/>
              <a:buChar char="o"/>
            </a:pPr>
            <a:r>
              <a:rPr lang="en-US" sz="2400" dirty="0">
                <a:solidFill>
                  <a:schemeClr val="tx2"/>
                </a:solidFill>
              </a:rPr>
              <a:t>submit your project proposal</a:t>
            </a:r>
            <a:endParaRPr lang="en-US" sz="3600" dirty="0">
              <a:solidFill>
                <a:schemeClr val="tx2"/>
              </a:solidFill>
            </a:endParaRPr>
          </a:p>
        </p:txBody>
      </p:sp>
      <p:sp>
        <p:nvSpPr>
          <p:cNvPr id="8" name="Rectangle 7"/>
          <p:cNvSpPr/>
          <p:nvPr/>
        </p:nvSpPr>
        <p:spPr>
          <a:xfrm>
            <a:off x="0" y="3462728"/>
            <a:ext cx="9383843" cy="646331"/>
          </a:xfrm>
          <a:prstGeom prst="rect">
            <a:avLst/>
          </a:prstGeom>
          <a:solidFill>
            <a:schemeClr val="accent1"/>
          </a:solidFill>
        </p:spPr>
        <p:txBody>
          <a:bodyPr wrap="square">
            <a:spAutoFit/>
          </a:bodyPr>
          <a:lstStyle/>
          <a:p>
            <a:r>
              <a:rPr lang="en-US" sz="3600" dirty="0">
                <a:solidFill>
                  <a:srgbClr val="C00000"/>
                </a:solidFill>
                <a:cs typeface="Calibri Light" panose="020F0302020204030204" pitchFamily="34" charset="0"/>
              </a:rPr>
              <a:t>socialresponsibilitycommittee.sienaheights.edu</a:t>
            </a:r>
          </a:p>
        </p:txBody>
      </p:sp>
      <p:sp>
        <p:nvSpPr>
          <p:cNvPr id="5" name="Rectangle 4"/>
          <p:cNvSpPr/>
          <p:nvPr/>
        </p:nvSpPr>
        <p:spPr>
          <a:xfrm>
            <a:off x="0" y="3043003"/>
            <a:ext cx="12191217" cy="41972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091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80396" y="1159517"/>
            <a:ext cx="10169236" cy="4527668"/>
          </a:xfrm>
          <a:prstGeom prst="rect">
            <a:avLst/>
          </a:prstGeom>
        </p:spPr>
        <p:txBody>
          <a:bodyPr vert="horz" lIns="91440" tIns="45720" rIns="91440" bIns="45720" rtlCol="0" anchor="b">
            <a:noAutofit/>
          </a:bodyPr>
          <a:lstStyle>
            <a:lvl1pPr algn="ctr" defTabSz="914400" rtl="0" eaLnBrk="1" latinLnBrk="0" hangingPunct="1">
              <a:lnSpc>
                <a:spcPct val="89000"/>
              </a:lnSpc>
              <a:spcBef>
                <a:spcPct val="0"/>
              </a:spcBef>
              <a:buNone/>
              <a:defRPr sz="7200" kern="1200" cap="all" baseline="0">
                <a:solidFill>
                  <a:schemeClr val="tx2"/>
                </a:solidFill>
                <a:latin typeface="+mj-lt"/>
                <a:ea typeface="+mj-ea"/>
                <a:cs typeface="+mj-cs"/>
              </a:defRPr>
            </a:lvl1pPr>
          </a:lstStyle>
          <a:p>
            <a:br>
              <a:rPr lang="en-US" sz="2000" cap="none" dirty="0">
                <a:solidFill>
                  <a:schemeClr val="bg1"/>
                </a:solidFill>
              </a:rPr>
            </a:br>
            <a:endParaRPr lang="en-US" sz="2000" cap="none" dirty="0">
              <a:solidFill>
                <a:schemeClr val="bg1"/>
              </a:solidFill>
            </a:endParaRPr>
          </a:p>
          <a:p>
            <a:endParaRPr lang="en-US" sz="3200" cap="none" dirty="0"/>
          </a:p>
        </p:txBody>
      </p:sp>
      <p:sp>
        <p:nvSpPr>
          <p:cNvPr id="3" name="Title 1"/>
          <p:cNvSpPr>
            <a:spLocks noGrp="1"/>
          </p:cNvSpPr>
          <p:nvPr>
            <p:ph type="ctrTitle"/>
          </p:nvPr>
        </p:nvSpPr>
        <p:spPr>
          <a:xfrm>
            <a:off x="1080395" y="1159517"/>
            <a:ext cx="9995033" cy="3551218"/>
          </a:xfrm>
        </p:spPr>
        <p:txBody>
          <a:bodyPr/>
          <a:lstStyle/>
          <a:p>
            <a:pPr>
              <a:lnSpc>
                <a:spcPct val="150000"/>
              </a:lnSpc>
            </a:pPr>
            <a:r>
              <a:rPr lang="en-US" sz="6000" dirty="0"/>
              <a:t>Join us for our next</a:t>
            </a:r>
            <a:br>
              <a:rPr lang="en-US" sz="6000" dirty="0">
                <a:solidFill>
                  <a:srgbClr val="C00000"/>
                </a:solidFill>
              </a:rPr>
            </a:br>
            <a:r>
              <a:rPr lang="en-US" sz="6600" b="1" dirty="0">
                <a:solidFill>
                  <a:srgbClr val="C00000"/>
                </a:solidFill>
              </a:rPr>
              <a:t>SHU SOUP</a:t>
            </a:r>
            <a:r>
              <a:rPr lang="en-US" sz="6600" b="1" dirty="0"/>
              <a:t>!</a:t>
            </a:r>
            <a:endParaRPr lang="en-US" sz="5400" b="1" cap="none" dirty="0"/>
          </a:p>
        </p:txBody>
      </p:sp>
    </p:spTree>
    <p:extLst>
      <p:ext uri="{BB962C8B-B14F-4D97-AF65-F5344CB8AC3E}">
        <p14:creationId xmlns:p14="http://schemas.microsoft.com/office/powerpoint/2010/main" val="2431047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97785" y="151226"/>
            <a:ext cx="4132166" cy="1297745"/>
          </a:xfrm>
        </p:spPr>
        <p:txBody>
          <a:bodyPr>
            <a:noAutofit/>
          </a:bodyPr>
          <a:lstStyle/>
          <a:p>
            <a:r>
              <a:rPr lang="en-US" sz="6600" u="sng" spc="-150" dirty="0"/>
              <a:t>Objectives:</a:t>
            </a:r>
          </a:p>
        </p:txBody>
      </p:sp>
      <p:sp>
        <p:nvSpPr>
          <p:cNvPr id="9" name="Text Placeholder 8"/>
          <p:cNvSpPr>
            <a:spLocks noGrp="1"/>
          </p:cNvSpPr>
          <p:nvPr>
            <p:ph type="body" sz="half" idx="2"/>
          </p:nvPr>
        </p:nvSpPr>
        <p:spPr>
          <a:xfrm>
            <a:off x="196947" y="1185863"/>
            <a:ext cx="4951827" cy="5286375"/>
          </a:xfrm>
        </p:spPr>
        <p:txBody>
          <a:bodyPr>
            <a:normAutofit fontScale="92500" lnSpcReduction="10000"/>
          </a:bodyPr>
          <a:lstStyle/>
          <a:p>
            <a:pPr algn="ctr"/>
            <a:r>
              <a:rPr lang="en-US" sz="1700" dirty="0">
                <a:solidFill>
                  <a:schemeClr val="bg1"/>
                </a:solidFill>
              </a:rPr>
              <a:t>Our committee focuses on projects that cover areas of social responsibility such as:</a:t>
            </a:r>
          </a:p>
          <a:p>
            <a:pPr algn="ctr"/>
            <a:r>
              <a:rPr lang="en-US" dirty="0">
                <a:solidFill>
                  <a:srgbClr val="C00000"/>
                </a:solidFill>
              </a:rPr>
              <a:t> Race &amp; Ethnicity</a:t>
            </a:r>
          </a:p>
          <a:p>
            <a:pPr algn="ctr"/>
            <a:r>
              <a:rPr lang="en-US" dirty="0">
                <a:solidFill>
                  <a:srgbClr val="C00000"/>
                </a:solidFill>
              </a:rPr>
              <a:t>LGBTQ</a:t>
            </a:r>
          </a:p>
          <a:p>
            <a:pPr algn="ctr"/>
            <a:r>
              <a:rPr lang="en-US" dirty="0">
                <a:solidFill>
                  <a:srgbClr val="C00000"/>
                </a:solidFill>
              </a:rPr>
              <a:t>Gender </a:t>
            </a:r>
          </a:p>
          <a:p>
            <a:pPr algn="ctr"/>
            <a:r>
              <a:rPr lang="en-US" dirty="0">
                <a:solidFill>
                  <a:srgbClr val="C00000"/>
                </a:solidFill>
              </a:rPr>
              <a:t>Socioeconomic Status</a:t>
            </a:r>
          </a:p>
          <a:p>
            <a:pPr algn="ctr"/>
            <a:r>
              <a:rPr lang="en-US" dirty="0">
                <a:solidFill>
                  <a:srgbClr val="C00000"/>
                </a:solidFill>
              </a:rPr>
              <a:t>Environment</a:t>
            </a:r>
          </a:p>
          <a:p>
            <a:pPr algn="ctr"/>
            <a:r>
              <a:rPr lang="en-US" dirty="0">
                <a:solidFill>
                  <a:srgbClr val="C00000"/>
                </a:solidFill>
              </a:rPr>
              <a:t>Ability Status</a:t>
            </a:r>
          </a:p>
          <a:p>
            <a:pPr algn="ctr"/>
            <a:r>
              <a:rPr lang="en-US" dirty="0">
                <a:solidFill>
                  <a:srgbClr val="C00000"/>
                </a:solidFill>
              </a:rPr>
              <a:t>Education</a:t>
            </a:r>
          </a:p>
          <a:p>
            <a:pPr algn="ctr"/>
            <a:r>
              <a:rPr lang="en-US" dirty="0">
                <a:solidFill>
                  <a:srgbClr val="C00000"/>
                </a:solidFill>
              </a:rPr>
              <a:t>Health</a:t>
            </a:r>
          </a:p>
          <a:p>
            <a:pPr algn="ctr"/>
            <a:r>
              <a:rPr lang="en-US" dirty="0">
                <a:solidFill>
                  <a:srgbClr val="C00000"/>
                </a:solidFill>
              </a:rPr>
              <a:t>Body Diversity</a:t>
            </a:r>
          </a:p>
          <a:p>
            <a:r>
              <a:rPr lang="en-US" sz="1500" dirty="0">
                <a:solidFill>
                  <a:schemeClr val="bg1"/>
                </a:solidFill>
              </a:rPr>
              <a:t>There are many topics that address the welfare and interests of all members of society. This list is meant to provide examples rather than be all-inclusive. </a:t>
            </a:r>
          </a:p>
        </p:txBody>
      </p:sp>
      <p:sp>
        <p:nvSpPr>
          <p:cNvPr id="7" name="Title 1">
            <a:extLst>
              <a:ext uri="{FF2B5EF4-FFF2-40B4-BE49-F238E27FC236}">
                <a16:creationId xmlns:a16="http://schemas.microsoft.com/office/drawing/2014/main" id="{48B86DF9-F026-1040-9B8F-1F50A44038B4}"/>
              </a:ext>
            </a:extLst>
          </p:cNvPr>
          <p:cNvSpPr txBox="1">
            <a:spLocks/>
          </p:cNvSpPr>
          <p:nvPr/>
        </p:nvSpPr>
        <p:spPr>
          <a:xfrm>
            <a:off x="5629275" y="1185863"/>
            <a:ext cx="6200775" cy="5057775"/>
          </a:xfrm>
          <a:prstGeom prst="rect">
            <a:avLst/>
          </a:prstGeom>
        </p:spPr>
        <p:txBody>
          <a:bodyPr vert="horz" lIns="91440" tIns="45720" rIns="91440" bIns="45720" rtlCol="0" anchor="b">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n-US" sz="2000" dirty="0"/>
              <a:t>Your project should aim to accomplish one or more of the following…</a:t>
            </a:r>
          </a:p>
          <a:p>
            <a:br>
              <a:rPr lang="en-US" sz="2400" b="1" dirty="0">
                <a:solidFill>
                  <a:schemeClr val="bg2"/>
                </a:solidFill>
              </a:rPr>
            </a:br>
            <a:endParaRPr lang="en-US" sz="2400" b="1" dirty="0">
              <a:solidFill>
                <a:schemeClr val="bg2"/>
              </a:solidFill>
            </a:endParaRPr>
          </a:p>
          <a:p>
            <a:pPr marL="285750" indent="-285750">
              <a:buFont typeface="Wingdings" panose="05000000000000000000" pitchFamily="2" charset="2"/>
              <a:buChar char="ü"/>
            </a:pPr>
            <a:r>
              <a:rPr lang="en-US" sz="2000" b="1" dirty="0">
                <a:solidFill>
                  <a:schemeClr val="accent1"/>
                </a:solidFill>
              </a:rPr>
              <a:t>to introduce community members to social issues within their community </a:t>
            </a:r>
          </a:p>
          <a:p>
            <a:br>
              <a:rPr lang="en-US" sz="2000" b="1" dirty="0">
                <a:solidFill>
                  <a:schemeClr val="accent1"/>
                </a:solidFill>
              </a:rPr>
            </a:br>
            <a:endParaRPr lang="en-US" sz="2000" b="1" dirty="0">
              <a:solidFill>
                <a:schemeClr val="accent1"/>
              </a:solidFill>
            </a:endParaRPr>
          </a:p>
          <a:p>
            <a:pPr marL="285750" indent="-285750">
              <a:buFont typeface="Wingdings" panose="05000000000000000000" pitchFamily="2" charset="2"/>
              <a:buChar char="ü"/>
            </a:pPr>
            <a:r>
              <a:rPr lang="en-US" sz="2000" b="1" dirty="0">
                <a:solidFill>
                  <a:schemeClr val="accent1"/>
                </a:solidFill>
              </a:rPr>
              <a:t>to teach community members about the importance of social responsibility</a:t>
            </a:r>
          </a:p>
          <a:p>
            <a:br>
              <a:rPr lang="en-US" sz="2000" b="1" dirty="0">
                <a:solidFill>
                  <a:schemeClr val="accent1"/>
                </a:solidFill>
              </a:rPr>
            </a:br>
            <a:endParaRPr lang="en-US" sz="2000" b="1" dirty="0">
              <a:solidFill>
                <a:schemeClr val="accent1"/>
              </a:solidFill>
            </a:endParaRPr>
          </a:p>
          <a:p>
            <a:pPr marL="285750" indent="-285750">
              <a:buFont typeface="Wingdings" panose="05000000000000000000" pitchFamily="2" charset="2"/>
              <a:buChar char="ü"/>
            </a:pPr>
            <a:r>
              <a:rPr lang="en-US" sz="2000" b="1" dirty="0">
                <a:solidFill>
                  <a:schemeClr val="accent1"/>
                </a:solidFill>
              </a:rPr>
              <a:t>to encourage active participation in developing and/or implementing solutions to social problems</a:t>
            </a:r>
            <a:br>
              <a:rPr lang="en-US" sz="2000" b="1" dirty="0">
                <a:solidFill>
                  <a:schemeClr val="accent1"/>
                </a:solidFill>
              </a:rPr>
            </a:br>
            <a:endParaRPr lang="en-US" sz="2000" b="1" dirty="0">
              <a:solidFill>
                <a:schemeClr val="accent1"/>
              </a:solidFill>
            </a:endParaRPr>
          </a:p>
          <a:p>
            <a:endParaRPr lang="en-US" sz="2000" b="1" dirty="0">
              <a:solidFill>
                <a:schemeClr val="accent1"/>
              </a:solidFill>
            </a:endParaRPr>
          </a:p>
          <a:p>
            <a:pPr marL="285750" indent="-285750">
              <a:buFont typeface="Wingdings" panose="05000000000000000000" pitchFamily="2" charset="2"/>
              <a:buChar char="ü"/>
            </a:pPr>
            <a:r>
              <a:rPr lang="en-US" sz="2000" b="1" dirty="0">
                <a:solidFill>
                  <a:schemeClr val="accent1"/>
                </a:solidFill>
              </a:rPr>
              <a:t>to help community members build relationships with their communities</a:t>
            </a:r>
          </a:p>
        </p:txBody>
      </p:sp>
      <p:sp>
        <p:nvSpPr>
          <p:cNvPr id="10" name="Title 1"/>
          <p:cNvSpPr txBox="1">
            <a:spLocks/>
          </p:cNvSpPr>
          <p:nvPr/>
        </p:nvSpPr>
        <p:spPr>
          <a:xfrm>
            <a:off x="622604" y="151225"/>
            <a:ext cx="4132166" cy="1297745"/>
          </a:xfrm>
          <a:prstGeom prst="rect">
            <a:avLst/>
          </a:prstGeom>
        </p:spPr>
        <p:txBody>
          <a:bodyPr vert="horz" lIns="91440" tIns="45720" rIns="91440" bIns="45720" rtlCol="0" anchor="t">
            <a:noAutofit/>
          </a:bodyPr>
          <a:lstStyle>
            <a:lvl1pPr algn="l" defTabSz="914400" rtl="0" eaLnBrk="1" latinLnBrk="0" hangingPunct="1">
              <a:lnSpc>
                <a:spcPct val="84000"/>
              </a:lnSpc>
              <a:spcBef>
                <a:spcPct val="0"/>
              </a:spcBef>
              <a:buNone/>
              <a:defRPr sz="4800" kern="1200" baseline="0">
                <a:solidFill>
                  <a:schemeClr val="tx2"/>
                </a:solidFill>
                <a:latin typeface="+mj-lt"/>
                <a:ea typeface="+mj-ea"/>
                <a:cs typeface="+mj-cs"/>
              </a:defRPr>
            </a:lvl1pPr>
          </a:lstStyle>
          <a:p>
            <a:pPr algn="ctr"/>
            <a:r>
              <a:rPr lang="en-US" sz="6600" u="sng" spc="-150" dirty="0">
                <a:solidFill>
                  <a:schemeClr val="bg1"/>
                </a:solidFill>
              </a:rPr>
              <a:t>Topics:</a:t>
            </a:r>
          </a:p>
        </p:txBody>
      </p:sp>
    </p:spTree>
    <p:extLst>
      <p:ext uri="{BB962C8B-B14F-4D97-AF65-F5344CB8AC3E}">
        <p14:creationId xmlns:p14="http://schemas.microsoft.com/office/powerpoint/2010/main" val="2282767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820010121"/>
              </p:ext>
            </p:extLst>
          </p:nvPr>
        </p:nvGraphicFramePr>
        <p:xfrm>
          <a:off x="751839" y="1603717"/>
          <a:ext cx="11299483" cy="2982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id="{A2A58A59-3D10-D145-9527-491C28F53A06}"/>
              </a:ext>
            </a:extLst>
          </p:cNvPr>
          <p:cNvSpPr txBox="1">
            <a:spLocks/>
          </p:cNvSpPr>
          <p:nvPr/>
        </p:nvSpPr>
        <p:spPr>
          <a:xfrm>
            <a:off x="751839" y="1012874"/>
            <a:ext cx="11299483" cy="853339"/>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n-US" sz="4800" b="1" u="sng" spc="600" dirty="0">
                <a:effectLst>
                  <a:outerShdw blurRad="38100" dist="38100" dir="2700000" algn="tl">
                    <a:srgbClr val="000000">
                      <a:alpha val="43137"/>
                    </a:srgbClr>
                  </a:outerShdw>
                </a:effectLst>
              </a:rPr>
              <a:t>Steps for a Successful Project</a:t>
            </a:r>
            <a:endParaRPr lang="en-US" sz="2400" u="sng" dirty="0"/>
          </a:p>
        </p:txBody>
      </p:sp>
      <p:sp>
        <p:nvSpPr>
          <p:cNvPr id="4" name="TextBox 3"/>
          <p:cNvSpPr txBox="1"/>
          <p:nvPr/>
        </p:nvSpPr>
        <p:spPr>
          <a:xfrm>
            <a:off x="1120601" y="5126396"/>
            <a:ext cx="10561958" cy="646331"/>
          </a:xfrm>
          <a:prstGeom prst="rect">
            <a:avLst/>
          </a:prstGeom>
          <a:noFill/>
        </p:spPr>
        <p:txBody>
          <a:bodyPr wrap="square" rtlCol="0">
            <a:spAutoFit/>
          </a:bodyPr>
          <a:lstStyle/>
          <a:p>
            <a:pPr algn="ctr"/>
            <a:r>
              <a:rPr lang="en-US" dirty="0"/>
              <a:t>The questions on the project proposal form are designed to walk you through these steps. </a:t>
            </a:r>
          </a:p>
          <a:p>
            <a:pPr algn="ctr"/>
            <a:r>
              <a:rPr lang="en-US" dirty="0"/>
              <a:t>The following slides will walk you through details that should be considered when answering each question. </a:t>
            </a:r>
          </a:p>
        </p:txBody>
      </p:sp>
    </p:spTree>
    <p:extLst>
      <p:ext uri="{BB962C8B-B14F-4D97-AF65-F5344CB8AC3E}">
        <p14:creationId xmlns:p14="http://schemas.microsoft.com/office/powerpoint/2010/main" val="330716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2A58A59-3D10-D145-9527-491C28F53A06}"/>
              </a:ext>
            </a:extLst>
          </p:cNvPr>
          <p:cNvSpPr txBox="1">
            <a:spLocks/>
          </p:cNvSpPr>
          <p:nvPr/>
        </p:nvSpPr>
        <p:spPr>
          <a:xfrm>
            <a:off x="751839" y="874325"/>
            <a:ext cx="11299483" cy="853339"/>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ctr"/>
            <a:r>
              <a:rPr lang="en-US" sz="4800" b="1" u="sng" spc="600" dirty="0">
                <a:effectLst>
                  <a:outerShdw blurRad="38100" dist="38100" dir="2700000" algn="tl">
                    <a:srgbClr val="000000">
                      <a:alpha val="43137"/>
                    </a:srgbClr>
                  </a:outerShdw>
                </a:effectLst>
              </a:rPr>
              <a:t>Keep on the Timeline</a:t>
            </a:r>
            <a:endParaRPr lang="en-US" sz="2400" u="sng" dirty="0"/>
          </a:p>
        </p:txBody>
      </p:sp>
      <p:sp>
        <p:nvSpPr>
          <p:cNvPr id="4" name="TextBox 3"/>
          <p:cNvSpPr txBox="1"/>
          <p:nvPr/>
        </p:nvSpPr>
        <p:spPr>
          <a:xfrm>
            <a:off x="1120601" y="5126396"/>
            <a:ext cx="10561958" cy="1200329"/>
          </a:xfrm>
          <a:prstGeom prst="rect">
            <a:avLst/>
          </a:prstGeom>
          <a:noFill/>
        </p:spPr>
        <p:txBody>
          <a:bodyPr wrap="square" rtlCol="0">
            <a:spAutoFit/>
          </a:bodyPr>
          <a:lstStyle/>
          <a:p>
            <a:pPr algn="ctr"/>
            <a:r>
              <a:rPr lang="en-US" dirty="0"/>
              <a:t>You may email the committee at any time for additional guidance on your proposal prior to submitting.</a:t>
            </a:r>
          </a:p>
          <a:p>
            <a:pPr algn="ctr"/>
            <a:endParaRPr lang="en-US" dirty="0"/>
          </a:p>
          <a:p>
            <a:pPr algn="ctr"/>
            <a:r>
              <a:rPr lang="en-US" dirty="0"/>
              <a:t>If your proposal is selected, you will be assigned an advisor from the committee to help you prepare for your presentation. You will schedule your mock presentation with that advisor. </a:t>
            </a:r>
          </a:p>
        </p:txBody>
      </p:sp>
      <p:graphicFrame>
        <p:nvGraphicFramePr>
          <p:cNvPr id="5" name="Diagram 4"/>
          <p:cNvGraphicFramePr/>
          <p:nvPr>
            <p:extLst>
              <p:ext uri="{D42A27DB-BD31-4B8C-83A1-F6EECF244321}">
                <p14:modId xmlns:p14="http://schemas.microsoft.com/office/powerpoint/2010/main" val="3330804361"/>
              </p:ext>
            </p:extLst>
          </p:nvPr>
        </p:nvGraphicFramePr>
        <p:xfrm>
          <a:off x="886691" y="1866213"/>
          <a:ext cx="10972800" cy="2844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6851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58A59-3D10-D145-9527-491C28F53A06}"/>
              </a:ext>
            </a:extLst>
          </p:cNvPr>
          <p:cNvSpPr>
            <a:spLocks noGrp="1"/>
          </p:cNvSpPr>
          <p:nvPr>
            <p:ph type="title"/>
          </p:nvPr>
        </p:nvSpPr>
        <p:spPr>
          <a:xfrm>
            <a:off x="1967346" y="145467"/>
            <a:ext cx="9656618" cy="853339"/>
          </a:xfrm>
        </p:spPr>
        <p:txBody>
          <a:bodyPr>
            <a:normAutofit/>
          </a:bodyPr>
          <a:lstStyle/>
          <a:p>
            <a:pPr algn="r"/>
            <a:r>
              <a:rPr lang="en-US" sz="5400" b="1" spc="600" dirty="0">
                <a:effectLst>
                  <a:outerShdw blurRad="38100" dist="38100" dir="2700000" algn="tl">
                    <a:srgbClr val="000000">
                      <a:alpha val="43137"/>
                    </a:srgbClr>
                  </a:outerShdw>
                </a:effectLst>
              </a:rPr>
              <a:t>The Goals</a:t>
            </a: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01800961"/>
              </p:ext>
            </p:extLst>
          </p:nvPr>
        </p:nvGraphicFramePr>
        <p:xfrm>
          <a:off x="785813" y="998806"/>
          <a:ext cx="11244261" cy="5744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2" y="1505245"/>
            <a:ext cx="492443" cy="2862322"/>
          </a:xfrm>
          <a:prstGeom prst="rect">
            <a:avLst/>
          </a:prstGeom>
          <a:noFill/>
        </p:spPr>
        <p:txBody>
          <a:bodyPr vert="vert270" wrap="square" rtlCol="0">
            <a:spAutoFit/>
          </a:bodyPr>
          <a:lstStyle/>
          <a:p>
            <a:r>
              <a:rPr lang="en-US" sz="2000" spc="300" dirty="0"/>
              <a:t>Questions 1 &amp; 2</a:t>
            </a:r>
          </a:p>
        </p:txBody>
      </p:sp>
    </p:spTree>
    <p:extLst>
      <p:ext uri="{BB962C8B-B14F-4D97-AF65-F5344CB8AC3E}">
        <p14:creationId xmlns:p14="http://schemas.microsoft.com/office/powerpoint/2010/main" val="403928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58A59-3D10-D145-9527-491C28F53A06}"/>
              </a:ext>
            </a:extLst>
          </p:cNvPr>
          <p:cNvSpPr>
            <a:spLocks noGrp="1"/>
          </p:cNvSpPr>
          <p:nvPr>
            <p:ph type="title"/>
          </p:nvPr>
        </p:nvSpPr>
        <p:spPr>
          <a:xfrm>
            <a:off x="1967346" y="145467"/>
            <a:ext cx="9656618" cy="867407"/>
          </a:xfrm>
        </p:spPr>
        <p:txBody>
          <a:bodyPr>
            <a:normAutofit/>
          </a:bodyPr>
          <a:lstStyle/>
          <a:p>
            <a:pPr algn="r"/>
            <a:r>
              <a:rPr lang="en-US" sz="5400" b="1" spc="600" dirty="0">
                <a:effectLst>
                  <a:outerShdw blurRad="38100" dist="38100" dir="2700000" algn="tl">
                    <a:srgbClr val="000000">
                      <a:alpha val="43137"/>
                    </a:srgbClr>
                  </a:outerShdw>
                </a:effectLst>
              </a:rPr>
              <a:t>The Methods</a:t>
            </a:r>
            <a:r>
              <a:rPr lang="en-US" sz="2400" dirty="0"/>
              <a:t>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17730207"/>
              </p:ext>
            </p:extLst>
          </p:nvPr>
        </p:nvGraphicFramePr>
        <p:xfrm>
          <a:off x="785813" y="1328737"/>
          <a:ext cx="11244261" cy="5386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 y="1505245"/>
            <a:ext cx="492443" cy="2862322"/>
          </a:xfrm>
          <a:prstGeom prst="rect">
            <a:avLst/>
          </a:prstGeom>
          <a:noFill/>
        </p:spPr>
        <p:txBody>
          <a:bodyPr vert="vert270" wrap="square" rtlCol="0">
            <a:spAutoFit/>
          </a:bodyPr>
          <a:lstStyle/>
          <a:p>
            <a:r>
              <a:rPr lang="en-US" sz="2000" spc="300" dirty="0"/>
              <a:t>Questions 1 &amp; 2</a:t>
            </a:r>
          </a:p>
        </p:txBody>
      </p:sp>
    </p:spTree>
    <p:extLst>
      <p:ext uri="{BB962C8B-B14F-4D97-AF65-F5344CB8AC3E}">
        <p14:creationId xmlns:p14="http://schemas.microsoft.com/office/powerpoint/2010/main" val="129287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58A59-3D10-D145-9527-491C28F53A06}"/>
              </a:ext>
            </a:extLst>
          </p:cNvPr>
          <p:cNvSpPr>
            <a:spLocks noGrp="1"/>
          </p:cNvSpPr>
          <p:nvPr>
            <p:ph type="title"/>
          </p:nvPr>
        </p:nvSpPr>
        <p:spPr>
          <a:xfrm>
            <a:off x="2050470" y="243753"/>
            <a:ext cx="9656618" cy="975447"/>
          </a:xfrm>
        </p:spPr>
        <p:txBody>
          <a:bodyPr>
            <a:normAutofit/>
          </a:bodyPr>
          <a:lstStyle/>
          <a:p>
            <a:pPr algn="r"/>
            <a:r>
              <a:rPr lang="en-US" sz="5400" b="1" spc="600" dirty="0">
                <a:effectLst>
                  <a:outerShdw blurRad="38100" dist="38100" dir="2700000" algn="tl">
                    <a:srgbClr val="000000">
                      <a:alpha val="43137"/>
                    </a:srgbClr>
                  </a:outerShdw>
                </a:effectLst>
              </a:rPr>
              <a:t>The Budget</a:t>
            </a:r>
            <a:endParaRPr lang="en-US" sz="2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63242442"/>
              </p:ext>
            </p:extLst>
          </p:nvPr>
        </p:nvGraphicFramePr>
        <p:xfrm>
          <a:off x="1122216" y="1219200"/>
          <a:ext cx="10806548" cy="5430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2" y="1505245"/>
            <a:ext cx="492443" cy="2862322"/>
          </a:xfrm>
          <a:prstGeom prst="rect">
            <a:avLst/>
          </a:prstGeom>
          <a:noFill/>
        </p:spPr>
        <p:txBody>
          <a:bodyPr vert="vert270" wrap="square" rtlCol="0">
            <a:spAutoFit/>
          </a:bodyPr>
          <a:lstStyle/>
          <a:p>
            <a:r>
              <a:rPr lang="en-US" sz="2000" spc="300" dirty="0"/>
              <a:t>Questions 3 &amp; 4</a:t>
            </a:r>
          </a:p>
        </p:txBody>
      </p:sp>
    </p:spTree>
    <p:extLst>
      <p:ext uri="{BB962C8B-B14F-4D97-AF65-F5344CB8AC3E}">
        <p14:creationId xmlns:p14="http://schemas.microsoft.com/office/powerpoint/2010/main" val="1830876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58A59-3D10-D145-9527-491C28F53A06}"/>
              </a:ext>
            </a:extLst>
          </p:cNvPr>
          <p:cNvSpPr>
            <a:spLocks noGrp="1"/>
          </p:cNvSpPr>
          <p:nvPr>
            <p:ph type="title"/>
          </p:nvPr>
        </p:nvSpPr>
        <p:spPr>
          <a:xfrm>
            <a:off x="2050470" y="243753"/>
            <a:ext cx="9656618" cy="954107"/>
          </a:xfrm>
        </p:spPr>
        <p:txBody>
          <a:bodyPr>
            <a:normAutofit/>
          </a:bodyPr>
          <a:lstStyle/>
          <a:p>
            <a:pPr algn="r"/>
            <a:r>
              <a:rPr lang="en-US" sz="5400" b="1" spc="600" dirty="0">
                <a:effectLst>
                  <a:outerShdw blurRad="38100" dist="38100" dir="2700000" algn="tl">
                    <a:srgbClr val="000000">
                      <a:alpha val="43137"/>
                    </a:srgbClr>
                  </a:outerShdw>
                </a:effectLst>
              </a:rPr>
              <a:t>The Partners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6503461"/>
              </p:ext>
            </p:extLst>
          </p:nvPr>
        </p:nvGraphicFramePr>
        <p:xfrm>
          <a:off x="844062" y="450165"/>
          <a:ext cx="9777046" cy="62601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738101" y="5655212"/>
            <a:ext cx="2152681" cy="954107"/>
          </a:xfrm>
          <a:prstGeom prst="rect">
            <a:avLst/>
          </a:prstGeom>
          <a:noFill/>
        </p:spPr>
        <p:txBody>
          <a:bodyPr wrap="square" rtlCol="0">
            <a:spAutoFit/>
          </a:bodyPr>
          <a:lstStyle/>
          <a:p>
            <a:pPr algn="ctr"/>
            <a:r>
              <a:rPr lang="en-US" sz="1400" dirty="0"/>
              <a:t>Discuss this project with them before asking for funding. They may have additional feedback. </a:t>
            </a:r>
          </a:p>
        </p:txBody>
      </p:sp>
      <p:sp>
        <p:nvSpPr>
          <p:cNvPr id="8" name="TextBox 7"/>
          <p:cNvSpPr txBox="1"/>
          <p:nvPr/>
        </p:nvSpPr>
        <p:spPr>
          <a:xfrm>
            <a:off x="2050470" y="243753"/>
            <a:ext cx="2575134" cy="954107"/>
          </a:xfrm>
          <a:prstGeom prst="rect">
            <a:avLst/>
          </a:prstGeom>
          <a:noFill/>
        </p:spPr>
        <p:txBody>
          <a:bodyPr wrap="square" rtlCol="0">
            <a:spAutoFit/>
          </a:bodyPr>
          <a:lstStyle/>
          <a:p>
            <a:pPr algn="ctr"/>
            <a:r>
              <a:rPr lang="en-US" sz="1400" dirty="0"/>
              <a:t>Has it been successful? Can you ask them for tips? If it’s local, how will your project build upon what’s already done?</a:t>
            </a:r>
          </a:p>
        </p:txBody>
      </p:sp>
      <p:sp>
        <p:nvSpPr>
          <p:cNvPr id="9" name="TextBox 8"/>
          <p:cNvSpPr txBox="1"/>
          <p:nvPr/>
        </p:nvSpPr>
        <p:spPr>
          <a:xfrm>
            <a:off x="625955" y="2995450"/>
            <a:ext cx="1957754" cy="1600438"/>
          </a:xfrm>
          <a:prstGeom prst="rect">
            <a:avLst/>
          </a:prstGeom>
          <a:noFill/>
        </p:spPr>
        <p:txBody>
          <a:bodyPr wrap="square" rtlCol="0">
            <a:spAutoFit/>
          </a:bodyPr>
          <a:lstStyle/>
          <a:p>
            <a:pPr algn="ctr"/>
            <a:r>
              <a:rPr lang="en-US" sz="1400" dirty="0"/>
              <a:t>Campus? Local? National? Can they provide any resources, suggestions, or assistance to you? </a:t>
            </a:r>
          </a:p>
          <a:p>
            <a:pPr algn="ctr"/>
            <a:r>
              <a:rPr lang="en-US" sz="1400" dirty="0"/>
              <a:t>CHECK OUR </a:t>
            </a:r>
            <a:r>
              <a:rPr lang="en-US" sz="1400" dirty="0">
                <a:hlinkClick r:id="rId7"/>
              </a:rPr>
              <a:t>WEBSITE</a:t>
            </a:r>
            <a:endParaRPr lang="en-US" sz="1400" dirty="0"/>
          </a:p>
          <a:p>
            <a:pPr algn="ctr"/>
            <a:endParaRPr lang="en-US" sz="1400" dirty="0"/>
          </a:p>
        </p:txBody>
      </p:sp>
      <p:sp>
        <p:nvSpPr>
          <p:cNvPr id="10" name="TextBox 9"/>
          <p:cNvSpPr txBox="1"/>
          <p:nvPr/>
        </p:nvSpPr>
        <p:spPr>
          <a:xfrm>
            <a:off x="9094821" y="2995450"/>
            <a:ext cx="2520888" cy="1169551"/>
          </a:xfrm>
          <a:prstGeom prst="rect">
            <a:avLst/>
          </a:prstGeom>
          <a:noFill/>
        </p:spPr>
        <p:txBody>
          <a:bodyPr wrap="square" rtlCol="0">
            <a:spAutoFit/>
          </a:bodyPr>
          <a:lstStyle/>
          <a:p>
            <a:pPr algn="ctr"/>
            <a:r>
              <a:rPr lang="en-US" sz="1400" dirty="0"/>
              <a:t>START HERE: Are there faculty or staff who’s role relates to your issue or topic? Could student life or campus engagement help in any way?</a:t>
            </a:r>
          </a:p>
        </p:txBody>
      </p:sp>
      <p:sp>
        <p:nvSpPr>
          <p:cNvPr id="11" name="TextBox 10"/>
          <p:cNvSpPr txBox="1"/>
          <p:nvPr/>
        </p:nvSpPr>
        <p:spPr>
          <a:xfrm>
            <a:off x="-2" y="1505245"/>
            <a:ext cx="492443" cy="2862322"/>
          </a:xfrm>
          <a:prstGeom prst="rect">
            <a:avLst/>
          </a:prstGeom>
          <a:noFill/>
        </p:spPr>
        <p:txBody>
          <a:bodyPr vert="vert270" wrap="square" rtlCol="0">
            <a:spAutoFit/>
          </a:bodyPr>
          <a:lstStyle/>
          <a:p>
            <a:r>
              <a:rPr lang="en-US" sz="2000" spc="300" dirty="0"/>
              <a:t>Question  5</a:t>
            </a:r>
          </a:p>
        </p:txBody>
      </p:sp>
    </p:spTree>
    <p:extLst>
      <p:ext uri="{BB962C8B-B14F-4D97-AF65-F5344CB8AC3E}">
        <p14:creationId xmlns:p14="http://schemas.microsoft.com/office/powerpoint/2010/main" val="188611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58A59-3D10-D145-9527-491C28F53A06}"/>
              </a:ext>
            </a:extLst>
          </p:cNvPr>
          <p:cNvSpPr>
            <a:spLocks noGrp="1"/>
          </p:cNvSpPr>
          <p:nvPr>
            <p:ph type="title"/>
          </p:nvPr>
        </p:nvSpPr>
        <p:spPr>
          <a:xfrm>
            <a:off x="2050470" y="243753"/>
            <a:ext cx="9656618" cy="1385022"/>
          </a:xfrm>
        </p:spPr>
        <p:txBody>
          <a:bodyPr>
            <a:normAutofit/>
          </a:bodyPr>
          <a:lstStyle/>
          <a:p>
            <a:pPr algn="r"/>
            <a:r>
              <a:rPr lang="en-US" sz="5400" b="1" spc="600" dirty="0">
                <a:effectLst>
                  <a:outerShdw blurRad="38100" dist="38100" dir="2700000" algn="tl">
                    <a:srgbClr val="000000">
                      <a:alpha val="43137"/>
                    </a:srgbClr>
                  </a:outerShdw>
                </a:effectLst>
              </a:rPr>
              <a:t>The Future</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6369188"/>
              </p:ext>
            </p:extLst>
          </p:nvPr>
        </p:nvGraphicFramePr>
        <p:xfrm>
          <a:off x="1371600" y="1294228"/>
          <a:ext cx="9601200" cy="545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24458" y="1628774"/>
            <a:ext cx="492443" cy="3164899"/>
          </a:xfrm>
          <a:prstGeom prst="rect">
            <a:avLst/>
          </a:prstGeom>
          <a:noFill/>
        </p:spPr>
        <p:txBody>
          <a:bodyPr vert="vert270" wrap="square" rtlCol="0">
            <a:spAutoFit/>
          </a:bodyPr>
          <a:lstStyle/>
          <a:p>
            <a:r>
              <a:rPr lang="en-US" sz="2000" spc="300" dirty="0"/>
              <a:t>Questions 6, 7, &amp; 8</a:t>
            </a:r>
          </a:p>
        </p:txBody>
      </p:sp>
    </p:spTree>
    <p:extLst>
      <p:ext uri="{BB962C8B-B14F-4D97-AF65-F5344CB8AC3E}">
        <p14:creationId xmlns:p14="http://schemas.microsoft.com/office/powerpoint/2010/main" val="173584351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{D0737367-A061-3C4F-9240-5FF0CB33A0AE}tf10001072</Template>
  <TotalTime>749</TotalTime>
  <Words>1319</Words>
  <Application>Microsoft Macintosh PowerPoint</Application>
  <PresentationFormat>Widescreen</PresentationFormat>
  <Paragraphs>145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Narrow</vt:lpstr>
      <vt:lpstr>Calibri</vt:lpstr>
      <vt:lpstr>Calibri Light</vt:lpstr>
      <vt:lpstr>Courier New</vt:lpstr>
      <vt:lpstr>Franklin Gothic Book</vt:lpstr>
      <vt:lpstr>Wingdings</vt:lpstr>
      <vt:lpstr>Crop</vt:lpstr>
      <vt:lpstr>A guide to creating your project proposal for SHU SOUP</vt:lpstr>
      <vt:lpstr>Objectives:</vt:lpstr>
      <vt:lpstr>PowerPoint Presentation</vt:lpstr>
      <vt:lpstr>PowerPoint Presentation</vt:lpstr>
      <vt:lpstr>The Goals</vt:lpstr>
      <vt:lpstr>The Methods  </vt:lpstr>
      <vt:lpstr>The Budget</vt:lpstr>
      <vt:lpstr>The Partners</vt:lpstr>
      <vt:lpstr>The Future</vt:lpstr>
      <vt:lpstr>PowerPoint Presentation</vt:lpstr>
      <vt:lpstr>PowerPoint Presentation</vt:lpstr>
      <vt:lpstr>Join us for our next SHU SOUP!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SHU SOUP Proposal Form Tips</dc:title>
  <dc:creator>Jaaliyah Arrington</dc:creator>
  <cp:lastModifiedBy>Jaaliyah Arrington</cp:lastModifiedBy>
  <cp:revision>54</cp:revision>
  <dcterms:created xsi:type="dcterms:W3CDTF">2018-10-14T21:48:34Z</dcterms:created>
  <dcterms:modified xsi:type="dcterms:W3CDTF">2020-02-04T02:24:03Z</dcterms:modified>
</cp:coreProperties>
</file>