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6"/>
  </p:notesMasterIdLst>
  <p:handoutMasterIdLst>
    <p:handoutMasterId r:id="rId27"/>
  </p:handoutMasterIdLst>
  <p:sldIdLst>
    <p:sldId id="268" r:id="rId5"/>
    <p:sldId id="271" r:id="rId6"/>
    <p:sldId id="273" r:id="rId7"/>
    <p:sldId id="262" r:id="rId8"/>
    <p:sldId id="272" r:id="rId9"/>
    <p:sldId id="277" r:id="rId10"/>
    <p:sldId id="278" r:id="rId11"/>
    <p:sldId id="279" r:id="rId12"/>
    <p:sldId id="285" r:id="rId13"/>
    <p:sldId id="286" r:id="rId14"/>
    <p:sldId id="274" r:id="rId15"/>
    <p:sldId id="275" r:id="rId16"/>
    <p:sldId id="281" r:id="rId17"/>
    <p:sldId id="282" r:id="rId18"/>
    <p:sldId id="287" r:id="rId19"/>
    <p:sldId id="283" r:id="rId20"/>
    <p:sldId id="288" r:id="rId21"/>
    <p:sldId id="284" r:id="rId22"/>
    <p:sldId id="269" r:id="rId23"/>
    <p:sldId id="280" r:id="rId24"/>
    <p:sldId id="25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D6E"/>
    <a:srgbClr val="0E2C3E"/>
    <a:srgbClr val="133E57"/>
    <a:srgbClr val="0F2F42"/>
    <a:srgbClr val="214358"/>
    <a:srgbClr val="DCE2E6"/>
    <a:srgbClr val="184259"/>
    <a:srgbClr val="9C4E4E"/>
    <a:srgbClr val="700000"/>
    <a:srgbClr val="5E200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2" autoAdjust="0"/>
  </p:normalViewPr>
  <p:slideViewPr>
    <p:cSldViewPr snapToGrid="0">
      <p:cViewPr varScale="1">
        <p:scale>
          <a:sx n="105" d="100"/>
          <a:sy n="105" d="100"/>
        </p:scale>
        <p:origin x="696" y="11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15B2F-C968-4F12-B07F-B29B60D7566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F0077A29-F2FC-45DF-B591-C8078D56EEE8}">
      <dgm:prSet phldrT="[Text]"/>
      <dgm:spPr/>
      <dgm:t>
        <a:bodyPr/>
        <a:lstStyle/>
        <a:p>
          <a:r>
            <a:rPr lang="en-US" dirty="0" smtClean="0"/>
            <a:t>Survey</a:t>
          </a:r>
          <a:endParaRPr lang="en-US" dirty="0"/>
        </a:p>
      </dgm:t>
    </dgm:pt>
    <dgm:pt modelId="{805976D0-6E2E-468E-8011-10318F8E3F1B}" type="parTrans" cxnId="{DA2C3C6B-9EDB-4D17-AB95-505EFD06DDC2}">
      <dgm:prSet/>
      <dgm:spPr/>
      <dgm:t>
        <a:bodyPr/>
        <a:lstStyle/>
        <a:p>
          <a:endParaRPr lang="en-US"/>
        </a:p>
      </dgm:t>
    </dgm:pt>
    <dgm:pt modelId="{9E328C1F-4ADE-435E-A47C-6CB28BEECC1A}" type="sibTrans" cxnId="{DA2C3C6B-9EDB-4D17-AB95-505EFD06DDC2}">
      <dgm:prSet/>
      <dgm:spPr/>
      <dgm:t>
        <a:bodyPr/>
        <a:lstStyle/>
        <a:p>
          <a:endParaRPr lang="en-US"/>
        </a:p>
      </dgm:t>
    </dgm:pt>
    <dgm:pt modelId="{447D1C65-B2B3-4EB8-8132-91FE965395E1}">
      <dgm:prSet phldrT="[Text]"/>
      <dgm:spPr/>
      <dgm:t>
        <a:bodyPr/>
        <a:lstStyle/>
        <a:p>
          <a:r>
            <a:rPr lang="en-US" dirty="0" smtClean="0"/>
            <a:t>Survey the entire chapter by scanning the titles, headings, pictures, and chapter summaries—get a general idea of the reading material</a:t>
          </a:r>
          <a:endParaRPr lang="en-US" dirty="0"/>
        </a:p>
      </dgm:t>
    </dgm:pt>
    <dgm:pt modelId="{CB9E711E-5FAA-4432-9904-60EA33412CBA}" type="parTrans" cxnId="{175F1294-E9FA-4883-B50B-A02FCC92C96C}">
      <dgm:prSet/>
      <dgm:spPr/>
      <dgm:t>
        <a:bodyPr/>
        <a:lstStyle/>
        <a:p>
          <a:endParaRPr lang="en-US"/>
        </a:p>
      </dgm:t>
    </dgm:pt>
    <dgm:pt modelId="{D965C4AF-A287-4AB4-A202-9EDA0E7A0BB6}" type="sibTrans" cxnId="{175F1294-E9FA-4883-B50B-A02FCC92C96C}">
      <dgm:prSet/>
      <dgm:spPr/>
      <dgm:t>
        <a:bodyPr/>
        <a:lstStyle/>
        <a:p>
          <a:endParaRPr lang="en-US"/>
        </a:p>
      </dgm:t>
    </dgm:pt>
    <dgm:pt modelId="{CFE17A6B-62C3-4743-A5B2-F078DD351DF3}">
      <dgm:prSet phldrT="[Text]"/>
      <dgm:spPr/>
      <dgm:t>
        <a:bodyPr/>
        <a:lstStyle/>
        <a:p>
          <a:r>
            <a:rPr lang="en-US" dirty="0" smtClean="0"/>
            <a:t>Question</a:t>
          </a:r>
          <a:endParaRPr lang="en-US" dirty="0"/>
        </a:p>
      </dgm:t>
    </dgm:pt>
    <dgm:pt modelId="{A86B13EB-E266-49C7-B67F-0CD778F52206}" type="parTrans" cxnId="{EA49E47B-A7ED-4E39-B853-0E24666844C3}">
      <dgm:prSet/>
      <dgm:spPr/>
      <dgm:t>
        <a:bodyPr/>
        <a:lstStyle/>
        <a:p>
          <a:endParaRPr lang="en-US"/>
        </a:p>
      </dgm:t>
    </dgm:pt>
    <dgm:pt modelId="{96202E9E-9FD3-41CA-8893-14E45AC3FD89}" type="sibTrans" cxnId="{EA49E47B-A7ED-4E39-B853-0E24666844C3}">
      <dgm:prSet/>
      <dgm:spPr/>
      <dgm:t>
        <a:bodyPr/>
        <a:lstStyle/>
        <a:p>
          <a:endParaRPr lang="en-US"/>
        </a:p>
      </dgm:t>
    </dgm:pt>
    <dgm:pt modelId="{88630F03-32DD-4921-A3D9-CFB2863C14F7}">
      <dgm:prSet phldrT="[Text]"/>
      <dgm:spPr/>
      <dgm:t>
        <a:bodyPr/>
        <a:lstStyle/>
        <a:p>
          <a:r>
            <a:rPr lang="en-US" dirty="0" smtClean="0"/>
            <a:t>As you survey, also be asking yourself questions about the reading and information</a:t>
          </a:r>
          <a:endParaRPr lang="en-US" dirty="0"/>
        </a:p>
      </dgm:t>
    </dgm:pt>
    <dgm:pt modelId="{8D7B9D55-FCE8-4B5D-AA83-5AC56457C0D1}" type="parTrans" cxnId="{FC2B2E74-5E0F-4BDB-BE90-4B200FE3DD0E}">
      <dgm:prSet/>
      <dgm:spPr/>
      <dgm:t>
        <a:bodyPr/>
        <a:lstStyle/>
        <a:p>
          <a:endParaRPr lang="en-US"/>
        </a:p>
      </dgm:t>
    </dgm:pt>
    <dgm:pt modelId="{377E8E7E-0DC1-4AC2-8AEF-94C37874E3E2}" type="sibTrans" cxnId="{FC2B2E74-5E0F-4BDB-BE90-4B200FE3DD0E}">
      <dgm:prSet/>
      <dgm:spPr/>
      <dgm:t>
        <a:bodyPr/>
        <a:lstStyle/>
        <a:p>
          <a:endParaRPr lang="en-US"/>
        </a:p>
      </dgm:t>
    </dgm:pt>
    <dgm:pt modelId="{05DDC6E2-72B1-4A56-A5E7-13A39430568B}">
      <dgm:prSet phldrT="[Text]"/>
      <dgm:spPr/>
      <dgm:t>
        <a:bodyPr/>
        <a:lstStyle/>
        <a:p>
          <a:r>
            <a:rPr lang="en-US" dirty="0" smtClean="0"/>
            <a:t>Read</a:t>
          </a:r>
          <a:endParaRPr lang="en-US" dirty="0"/>
        </a:p>
      </dgm:t>
    </dgm:pt>
    <dgm:pt modelId="{9455508B-12D6-48B8-9FD5-182A7565B9CF}" type="parTrans" cxnId="{C3206425-5324-49BE-B37C-C071A88D63A8}">
      <dgm:prSet/>
      <dgm:spPr/>
      <dgm:t>
        <a:bodyPr/>
        <a:lstStyle/>
        <a:p>
          <a:endParaRPr lang="en-US"/>
        </a:p>
      </dgm:t>
    </dgm:pt>
    <dgm:pt modelId="{E1C70B55-8BF2-468E-A3B0-C8C27FB4EEDF}" type="sibTrans" cxnId="{C3206425-5324-49BE-B37C-C071A88D63A8}">
      <dgm:prSet/>
      <dgm:spPr/>
      <dgm:t>
        <a:bodyPr/>
        <a:lstStyle/>
        <a:p>
          <a:endParaRPr lang="en-US"/>
        </a:p>
      </dgm:t>
    </dgm:pt>
    <dgm:pt modelId="{9E7F7429-48CE-4CF8-85F5-4631653E03F5}">
      <dgm:prSet phldrT="[Text]"/>
      <dgm:spPr/>
      <dgm:t>
        <a:bodyPr/>
        <a:lstStyle/>
        <a:p>
          <a:r>
            <a:rPr lang="en-US" dirty="0" smtClean="0"/>
            <a:t>Read for comprehension (you can break this into sections and time limits)</a:t>
          </a:r>
          <a:endParaRPr lang="en-US" dirty="0"/>
        </a:p>
      </dgm:t>
    </dgm:pt>
    <dgm:pt modelId="{AB90F2C8-2293-4FEB-97B9-31E3C025DFDF}" type="parTrans" cxnId="{EC952163-929D-4EBA-98A1-1B46D46BE6C9}">
      <dgm:prSet/>
      <dgm:spPr/>
      <dgm:t>
        <a:bodyPr/>
        <a:lstStyle/>
        <a:p>
          <a:endParaRPr lang="en-US"/>
        </a:p>
      </dgm:t>
    </dgm:pt>
    <dgm:pt modelId="{EECD5F56-767A-4CD9-B34D-E050FDF81D75}" type="sibTrans" cxnId="{EC952163-929D-4EBA-98A1-1B46D46BE6C9}">
      <dgm:prSet/>
      <dgm:spPr/>
      <dgm:t>
        <a:bodyPr/>
        <a:lstStyle/>
        <a:p>
          <a:endParaRPr lang="en-US"/>
        </a:p>
      </dgm:t>
    </dgm:pt>
    <dgm:pt modelId="{9C292ABF-BA3D-44D8-B203-6FCE64349DBF}">
      <dgm:prSet phldrT="[Text]"/>
      <dgm:spPr/>
      <dgm:t>
        <a:bodyPr/>
        <a:lstStyle/>
        <a:p>
          <a:r>
            <a:rPr lang="en-US" dirty="0" smtClean="0"/>
            <a:t>Recite</a:t>
          </a:r>
          <a:endParaRPr lang="en-US" dirty="0"/>
        </a:p>
      </dgm:t>
    </dgm:pt>
    <dgm:pt modelId="{0D37064D-4D25-4498-87E8-3D268277878F}" type="parTrans" cxnId="{6325CAFD-2323-42DC-A90B-A63DF1B5EBD6}">
      <dgm:prSet/>
      <dgm:spPr/>
      <dgm:t>
        <a:bodyPr/>
        <a:lstStyle/>
        <a:p>
          <a:endParaRPr lang="en-US"/>
        </a:p>
      </dgm:t>
    </dgm:pt>
    <dgm:pt modelId="{55FE1A06-A9F3-484C-AF37-C88957DAAD98}" type="sibTrans" cxnId="{6325CAFD-2323-42DC-A90B-A63DF1B5EBD6}">
      <dgm:prSet/>
      <dgm:spPr/>
      <dgm:t>
        <a:bodyPr/>
        <a:lstStyle/>
        <a:p>
          <a:endParaRPr lang="en-US"/>
        </a:p>
      </dgm:t>
    </dgm:pt>
    <dgm:pt modelId="{12E39DC6-3FFE-4617-9659-1D7F28BF2F05}">
      <dgm:prSet phldrT="[Text]"/>
      <dgm:spPr/>
      <dgm:t>
        <a:bodyPr/>
        <a:lstStyle/>
        <a:p>
          <a:r>
            <a:rPr lang="en-US" dirty="0" smtClean="0"/>
            <a:t>Review</a:t>
          </a:r>
          <a:endParaRPr lang="en-US" dirty="0"/>
        </a:p>
      </dgm:t>
    </dgm:pt>
    <dgm:pt modelId="{926A583D-C4BA-40A9-AFD1-A1BDCC964443}" type="parTrans" cxnId="{D0D91960-30A8-4779-9877-142353F7CDC3}">
      <dgm:prSet/>
      <dgm:spPr/>
      <dgm:t>
        <a:bodyPr/>
        <a:lstStyle/>
        <a:p>
          <a:endParaRPr lang="en-US"/>
        </a:p>
      </dgm:t>
    </dgm:pt>
    <dgm:pt modelId="{3E5B7BF9-9096-4EAA-96D0-289A2EF9DEC7}" type="sibTrans" cxnId="{D0D91960-30A8-4779-9877-142353F7CDC3}">
      <dgm:prSet/>
      <dgm:spPr/>
      <dgm:t>
        <a:bodyPr/>
        <a:lstStyle/>
        <a:p>
          <a:endParaRPr lang="en-US"/>
        </a:p>
      </dgm:t>
    </dgm:pt>
    <dgm:pt modelId="{DADD7416-0EF1-4DAB-8C2C-9984C967A301}">
      <dgm:prSet phldrT="[Text]"/>
      <dgm:spPr/>
      <dgm:t>
        <a:bodyPr/>
        <a:lstStyle/>
        <a:p>
          <a:r>
            <a:rPr lang="en-US" dirty="0" smtClean="0"/>
            <a:t>Notetaking, and answering your questions from above (verbally or in writing) can transfer information to the long-term memory parts of your brain</a:t>
          </a:r>
          <a:endParaRPr lang="en-US" dirty="0"/>
        </a:p>
      </dgm:t>
    </dgm:pt>
    <dgm:pt modelId="{79A2E26A-2EEB-4912-B91D-CE89D2903264}" type="parTrans" cxnId="{67A7464B-2B2A-4C20-A23B-2DB62399DDA2}">
      <dgm:prSet/>
      <dgm:spPr/>
      <dgm:t>
        <a:bodyPr/>
        <a:lstStyle/>
        <a:p>
          <a:endParaRPr lang="en-US"/>
        </a:p>
      </dgm:t>
    </dgm:pt>
    <dgm:pt modelId="{D06D2A1A-3DC7-4AC1-960A-89D15FD5708C}" type="sibTrans" cxnId="{67A7464B-2B2A-4C20-A23B-2DB62399DDA2}">
      <dgm:prSet/>
      <dgm:spPr/>
      <dgm:t>
        <a:bodyPr/>
        <a:lstStyle/>
        <a:p>
          <a:endParaRPr lang="en-US"/>
        </a:p>
      </dgm:t>
    </dgm:pt>
    <dgm:pt modelId="{73CD1775-8E7C-4277-89AD-8DB70B591AAE}">
      <dgm:prSet phldrT="[Text]"/>
      <dgm:spPr/>
      <dgm:t>
        <a:bodyPr/>
        <a:lstStyle/>
        <a:p>
          <a:r>
            <a:rPr lang="en-US" dirty="0" smtClean="0"/>
            <a:t>Summarize the main ideas and concepts and review the key learning concepts in your notes/reading material</a:t>
          </a:r>
          <a:endParaRPr lang="en-US" dirty="0"/>
        </a:p>
      </dgm:t>
    </dgm:pt>
    <dgm:pt modelId="{2483B4D2-2FE0-498A-B154-2F029E152BAB}" type="parTrans" cxnId="{826172BD-784E-4342-9FA4-45C4BE06CA58}">
      <dgm:prSet/>
      <dgm:spPr/>
      <dgm:t>
        <a:bodyPr/>
        <a:lstStyle/>
        <a:p>
          <a:endParaRPr lang="en-US"/>
        </a:p>
      </dgm:t>
    </dgm:pt>
    <dgm:pt modelId="{97178D0F-E78E-45A1-BA1F-9E4A2C1DD337}" type="sibTrans" cxnId="{826172BD-784E-4342-9FA4-45C4BE06CA58}">
      <dgm:prSet/>
      <dgm:spPr/>
      <dgm:t>
        <a:bodyPr/>
        <a:lstStyle/>
        <a:p>
          <a:endParaRPr lang="en-US"/>
        </a:p>
      </dgm:t>
    </dgm:pt>
    <dgm:pt modelId="{574F7567-811F-4AC0-8378-8105502F2CBB}" type="pres">
      <dgm:prSet presAssocID="{2B415B2F-C968-4F12-B07F-B29B60D7566A}" presName="linearFlow" presStyleCnt="0">
        <dgm:presLayoutVars>
          <dgm:dir/>
          <dgm:animLvl val="lvl"/>
          <dgm:resizeHandles val="exact"/>
        </dgm:presLayoutVars>
      </dgm:prSet>
      <dgm:spPr/>
    </dgm:pt>
    <dgm:pt modelId="{5450CE49-ADA8-453E-8A7D-F80AF1CC1535}" type="pres">
      <dgm:prSet presAssocID="{F0077A29-F2FC-45DF-B591-C8078D56EEE8}" presName="composite" presStyleCnt="0"/>
      <dgm:spPr/>
    </dgm:pt>
    <dgm:pt modelId="{D9EAF39B-B09C-4A47-A63D-59A41ADA35BF}" type="pres">
      <dgm:prSet presAssocID="{F0077A29-F2FC-45DF-B591-C8078D56EEE8}" presName="parentText" presStyleLbl="alignNode1" presStyleIdx="0" presStyleCnt="5">
        <dgm:presLayoutVars>
          <dgm:chMax val="1"/>
          <dgm:bulletEnabled val="1"/>
        </dgm:presLayoutVars>
      </dgm:prSet>
      <dgm:spPr/>
    </dgm:pt>
    <dgm:pt modelId="{E751BA30-2B10-4552-A09B-3FB9CC32BD51}" type="pres">
      <dgm:prSet presAssocID="{F0077A29-F2FC-45DF-B591-C8078D56EEE8}" presName="descendantText" presStyleLbl="alignAcc1" presStyleIdx="0" presStyleCnt="5">
        <dgm:presLayoutVars>
          <dgm:bulletEnabled val="1"/>
        </dgm:presLayoutVars>
      </dgm:prSet>
      <dgm:spPr/>
      <dgm:t>
        <a:bodyPr/>
        <a:lstStyle/>
        <a:p>
          <a:endParaRPr lang="en-US"/>
        </a:p>
      </dgm:t>
    </dgm:pt>
    <dgm:pt modelId="{461D8B85-4F3E-4596-9A65-74986BCBD88B}" type="pres">
      <dgm:prSet presAssocID="{9E328C1F-4ADE-435E-A47C-6CB28BEECC1A}" presName="sp" presStyleCnt="0"/>
      <dgm:spPr/>
    </dgm:pt>
    <dgm:pt modelId="{030CB2CD-4846-42DF-B9E9-7A4A5B8ED8CA}" type="pres">
      <dgm:prSet presAssocID="{CFE17A6B-62C3-4743-A5B2-F078DD351DF3}" presName="composite" presStyleCnt="0"/>
      <dgm:spPr/>
    </dgm:pt>
    <dgm:pt modelId="{B7E2F539-87A7-4242-BD50-C99B3A245DC9}" type="pres">
      <dgm:prSet presAssocID="{CFE17A6B-62C3-4743-A5B2-F078DD351DF3}" presName="parentText" presStyleLbl="alignNode1" presStyleIdx="1" presStyleCnt="5">
        <dgm:presLayoutVars>
          <dgm:chMax val="1"/>
          <dgm:bulletEnabled val="1"/>
        </dgm:presLayoutVars>
      </dgm:prSet>
      <dgm:spPr/>
    </dgm:pt>
    <dgm:pt modelId="{374D4B91-1F1C-4E9B-8A84-AF459C2984E1}" type="pres">
      <dgm:prSet presAssocID="{CFE17A6B-62C3-4743-A5B2-F078DD351DF3}" presName="descendantText" presStyleLbl="alignAcc1" presStyleIdx="1" presStyleCnt="5">
        <dgm:presLayoutVars>
          <dgm:bulletEnabled val="1"/>
        </dgm:presLayoutVars>
      </dgm:prSet>
      <dgm:spPr/>
      <dgm:t>
        <a:bodyPr/>
        <a:lstStyle/>
        <a:p>
          <a:endParaRPr lang="en-US"/>
        </a:p>
      </dgm:t>
    </dgm:pt>
    <dgm:pt modelId="{D7411827-6407-4489-8651-148FAAF3B375}" type="pres">
      <dgm:prSet presAssocID="{96202E9E-9FD3-41CA-8893-14E45AC3FD89}" presName="sp" presStyleCnt="0"/>
      <dgm:spPr/>
    </dgm:pt>
    <dgm:pt modelId="{54080059-EEB7-43AF-94C8-C062EBD4FC6E}" type="pres">
      <dgm:prSet presAssocID="{05DDC6E2-72B1-4A56-A5E7-13A39430568B}" presName="composite" presStyleCnt="0"/>
      <dgm:spPr/>
    </dgm:pt>
    <dgm:pt modelId="{98B4B55C-1F46-4035-A3D4-534BCC2D556B}" type="pres">
      <dgm:prSet presAssocID="{05DDC6E2-72B1-4A56-A5E7-13A39430568B}" presName="parentText" presStyleLbl="alignNode1" presStyleIdx="2" presStyleCnt="5">
        <dgm:presLayoutVars>
          <dgm:chMax val="1"/>
          <dgm:bulletEnabled val="1"/>
        </dgm:presLayoutVars>
      </dgm:prSet>
      <dgm:spPr/>
      <dgm:t>
        <a:bodyPr/>
        <a:lstStyle/>
        <a:p>
          <a:endParaRPr lang="en-US"/>
        </a:p>
      </dgm:t>
    </dgm:pt>
    <dgm:pt modelId="{DD906325-1B9D-4535-8899-70F91C600B69}" type="pres">
      <dgm:prSet presAssocID="{05DDC6E2-72B1-4A56-A5E7-13A39430568B}" presName="descendantText" presStyleLbl="alignAcc1" presStyleIdx="2" presStyleCnt="5">
        <dgm:presLayoutVars>
          <dgm:bulletEnabled val="1"/>
        </dgm:presLayoutVars>
      </dgm:prSet>
      <dgm:spPr/>
      <dgm:t>
        <a:bodyPr/>
        <a:lstStyle/>
        <a:p>
          <a:endParaRPr lang="en-US"/>
        </a:p>
      </dgm:t>
    </dgm:pt>
    <dgm:pt modelId="{61610D68-D6B9-4AD8-BB13-27B6304EC73C}" type="pres">
      <dgm:prSet presAssocID="{E1C70B55-8BF2-468E-A3B0-C8C27FB4EEDF}" presName="sp" presStyleCnt="0"/>
      <dgm:spPr/>
    </dgm:pt>
    <dgm:pt modelId="{5A30772E-DF7B-4216-A785-AEDE798657B5}" type="pres">
      <dgm:prSet presAssocID="{9C292ABF-BA3D-44D8-B203-6FCE64349DBF}" presName="composite" presStyleCnt="0"/>
      <dgm:spPr/>
    </dgm:pt>
    <dgm:pt modelId="{D72C9BB1-C74B-4977-82AC-87A01F441154}" type="pres">
      <dgm:prSet presAssocID="{9C292ABF-BA3D-44D8-B203-6FCE64349DBF}" presName="parentText" presStyleLbl="alignNode1" presStyleIdx="3" presStyleCnt="5">
        <dgm:presLayoutVars>
          <dgm:chMax val="1"/>
          <dgm:bulletEnabled val="1"/>
        </dgm:presLayoutVars>
      </dgm:prSet>
      <dgm:spPr/>
      <dgm:t>
        <a:bodyPr/>
        <a:lstStyle/>
        <a:p>
          <a:endParaRPr lang="en-US"/>
        </a:p>
      </dgm:t>
    </dgm:pt>
    <dgm:pt modelId="{EBC0E9F5-0BB6-45CA-854C-CEC98E4F08F3}" type="pres">
      <dgm:prSet presAssocID="{9C292ABF-BA3D-44D8-B203-6FCE64349DBF}" presName="descendantText" presStyleLbl="alignAcc1" presStyleIdx="3" presStyleCnt="5">
        <dgm:presLayoutVars>
          <dgm:bulletEnabled val="1"/>
        </dgm:presLayoutVars>
      </dgm:prSet>
      <dgm:spPr/>
      <dgm:t>
        <a:bodyPr/>
        <a:lstStyle/>
        <a:p>
          <a:endParaRPr lang="en-US"/>
        </a:p>
      </dgm:t>
    </dgm:pt>
    <dgm:pt modelId="{B022297C-151D-4703-A7E3-3874D0425E47}" type="pres">
      <dgm:prSet presAssocID="{55FE1A06-A9F3-484C-AF37-C88957DAAD98}" presName="sp" presStyleCnt="0"/>
      <dgm:spPr/>
    </dgm:pt>
    <dgm:pt modelId="{32E551E8-C612-41E5-BEC4-12A138D3C8BB}" type="pres">
      <dgm:prSet presAssocID="{12E39DC6-3FFE-4617-9659-1D7F28BF2F05}" presName="composite" presStyleCnt="0"/>
      <dgm:spPr/>
    </dgm:pt>
    <dgm:pt modelId="{1471AE09-87D3-4E24-9B60-4B886B72A22C}" type="pres">
      <dgm:prSet presAssocID="{12E39DC6-3FFE-4617-9659-1D7F28BF2F05}" presName="parentText" presStyleLbl="alignNode1" presStyleIdx="4" presStyleCnt="5">
        <dgm:presLayoutVars>
          <dgm:chMax val="1"/>
          <dgm:bulletEnabled val="1"/>
        </dgm:presLayoutVars>
      </dgm:prSet>
      <dgm:spPr/>
    </dgm:pt>
    <dgm:pt modelId="{DAB8E57B-BA15-4B0C-AE9B-52E9B7DD9519}" type="pres">
      <dgm:prSet presAssocID="{12E39DC6-3FFE-4617-9659-1D7F28BF2F05}" presName="descendantText" presStyleLbl="alignAcc1" presStyleIdx="4" presStyleCnt="5">
        <dgm:presLayoutVars>
          <dgm:bulletEnabled val="1"/>
        </dgm:presLayoutVars>
      </dgm:prSet>
      <dgm:spPr/>
      <dgm:t>
        <a:bodyPr/>
        <a:lstStyle/>
        <a:p>
          <a:endParaRPr lang="en-US"/>
        </a:p>
      </dgm:t>
    </dgm:pt>
  </dgm:ptLst>
  <dgm:cxnLst>
    <dgm:cxn modelId="{826172BD-784E-4342-9FA4-45C4BE06CA58}" srcId="{12E39DC6-3FFE-4617-9659-1D7F28BF2F05}" destId="{73CD1775-8E7C-4277-89AD-8DB70B591AAE}" srcOrd="0" destOrd="0" parTransId="{2483B4D2-2FE0-498A-B154-2F029E152BAB}" sibTransId="{97178D0F-E78E-45A1-BA1F-9E4A2C1DD337}"/>
    <dgm:cxn modelId="{32DF4735-EF31-43FD-8CE7-81AAAD2E7DB7}" type="presOf" srcId="{9E7F7429-48CE-4CF8-85F5-4631653E03F5}" destId="{DD906325-1B9D-4535-8899-70F91C600B69}" srcOrd="0" destOrd="0" presId="urn:microsoft.com/office/officeart/2005/8/layout/chevron2"/>
    <dgm:cxn modelId="{EA49E47B-A7ED-4E39-B853-0E24666844C3}" srcId="{2B415B2F-C968-4F12-B07F-B29B60D7566A}" destId="{CFE17A6B-62C3-4743-A5B2-F078DD351DF3}" srcOrd="1" destOrd="0" parTransId="{A86B13EB-E266-49C7-B67F-0CD778F52206}" sibTransId="{96202E9E-9FD3-41CA-8893-14E45AC3FD89}"/>
    <dgm:cxn modelId="{FC2B2E74-5E0F-4BDB-BE90-4B200FE3DD0E}" srcId="{CFE17A6B-62C3-4743-A5B2-F078DD351DF3}" destId="{88630F03-32DD-4921-A3D9-CFB2863C14F7}" srcOrd="0" destOrd="0" parTransId="{8D7B9D55-FCE8-4B5D-AA83-5AC56457C0D1}" sibTransId="{377E8E7E-0DC1-4AC2-8AEF-94C37874E3E2}"/>
    <dgm:cxn modelId="{DC35FACC-B676-4104-B0E9-8ED8EB7CAB2C}" type="presOf" srcId="{12E39DC6-3FFE-4617-9659-1D7F28BF2F05}" destId="{1471AE09-87D3-4E24-9B60-4B886B72A22C}" srcOrd="0" destOrd="0" presId="urn:microsoft.com/office/officeart/2005/8/layout/chevron2"/>
    <dgm:cxn modelId="{6325CAFD-2323-42DC-A90B-A63DF1B5EBD6}" srcId="{2B415B2F-C968-4F12-B07F-B29B60D7566A}" destId="{9C292ABF-BA3D-44D8-B203-6FCE64349DBF}" srcOrd="3" destOrd="0" parTransId="{0D37064D-4D25-4498-87E8-3D268277878F}" sibTransId="{55FE1A06-A9F3-484C-AF37-C88957DAAD98}"/>
    <dgm:cxn modelId="{52980ACD-398A-4490-AF12-172320AF0F23}" type="presOf" srcId="{2B415B2F-C968-4F12-B07F-B29B60D7566A}" destId="{574F7567-811F-4AC0-8378-8105502F2CBB}" srcOrd="0" destOrd="0" presId="urn:microsoft.com/office/officeart/2005/8/layout/chevron2"/>
    <dgm:cxn modelId="{D2336877-06C5-4682-ABCE-3036B26B1F83}" type="presOf" srcId="{05DDC6E2-72B1-4A56-A5E7-13A39430568B}" destId="{98B4B55C-1F46-4035-A3D4-534BCC2D556B}" srcOrd="0" destOrd="0" presId="urn:microsoft.com/office/officeart/2005/8/layout/chevron2"/>
    <dgm:cxn modelId="{EC952163-929D-4EBA-98A1-1B46D46BE6C9}" srcId="{05DDC6E2-72B1-4A56-A5E7-13A39430568B}" destId="{9E7F7429-48CE-4CF8-85F5-4631653E03F5}" srcOrd="0" destOrd="0" parTransId="{AB90F2C8-2293-4FEB-97B9-31E3C025DFDF}" sibTransId="{EECD5F56-767A-4CD9-B34D-E050FDF81D75}"/>
    <dgm:cxn modelId="{F9D50312-8DE3-4A45-A5E3-9E5D9158819F}" type="presOf" srcId="{73CD1775-8E7C-4277-89AD-8DB70B591AAE}" destId="{DAB8E57B-BA15-4B0C-AE9B-52E9B7DD9519}" srcOrd="0" destOrd="0" presId="urn:microsoft.com/office/officeart/2005/8/layout/chevron2"/>
    <dgm:cxn modelId="{E95120F4-23C1-4B9B-A43F-4F16CEDDA21C}" type="presOf" srcId="{CFE17A6B-62C3-4743-A5B2-F078DD351DF3}" destId="{B7E2F539-87A7-4242-BD50-C99B3A245DC9}" srcOrd="0" destOrd="0" presId="urn:microsoft.com/office/officeart/2005/8/layout/chevron2"/>
    <dgm:cxn modelId="{E73ADBC6-D82B-44BE-A77E-E3CCD921915F}" type="presOf" srcId="{DADD7416-0EF1-4DAB-8C2C-9984C967A301}" destId="{EBC0E9F5-0BB6-45CA-854C-CEC98E4F08F3}" srcOrd="0" destOrd="0" presId="urn:microsoft.com/office/officeart/2005/8/layout/chevron2"/>
    <dgm:cxn modelId="{D0D91960-30A8-4779-9877-142353F7CDC3}" srcId="{2B415B2F-C968-4F12-B07F-B29B60D7566A}" destId="{12E39DC6-3FFE-4617-9659-1D7F28BF2F05}" srcOrd="4" destOrd="0" parTransId="{926A583D-C4BA-40A9-AFD1-A1BDCC964443}" sibTransId="{3E5B7BF9-9096-4EAA-96D0-289A2EF9DEC7}"/>
    <dgm:cxn modelId="{9A767429-3103-42FF-9DF5-1EF98208034A}" type="presOf" srcId="{9C292ABF-BA3D-44D8-B203-6FCE64349DBF}" destId="{D72C9BB1-C74B-4977-82AC-87A01F441154}" srcOrd="0" destOrd="0" presId="urn:microsoft.com/office/officeart/2005/8/layout/chevron2"/>
    <dgm:cxn modelId="{67A7464B-2B2A-4C20-A23B-2DB62399DDA2}" srcId="{9C292ABF-BA3D-44D8-B203-6FCE64349DBF}" destId="{DADD7416-0EF1-4DAB-8C2C-9984C967A301}" srcOrd="0" destOrd="0" parTransId="{79A2E26A-2EEB-4912-B91D-CE89D2903264}" sibTransId="{D06D2A1A-3DC7-4AC1-960A-89D15FD5708C}"/>
    <dgm:cxn modelId="{C3206425-5324-49BE-B37C-C071A88D63A8}" srcId="{2B415B2F-C968-4F12-B07F-B29B60D7566A}" destId="{05DDC6E2-72B1-4A56-A5E7-13A39430568B}" srcOrd="2" destOrd="0" parTransId="{9455508B-12D6-48B8-9FD5-182A7565B9CF}" sibTransId="{E1C70B55-8BF2-468E-A3B0-C8C27FB4EEDF}"/>
    <dgm:cxn modelId="{8A10C9B9-7C4D-47BC-B461-BF18B6C0655C}" type="presOf" srcId="{447D1C65-B2B3-4EB8-8132-91FE965395E1}" destId="{E751BA30-2B10-4552-A09B-3FB9CC32BD51}" srcOrd="0" destOrd="0" presId="urn:microsoft.com/office/officeart/2005/8/layout/chevron2"/>
    <dgm:cxn modelId="{DA2C3C6B-9EDB-4D17-AB95-505EFD06DDC2}" srcId="{2B415B2F-C968-4F12-B07F-B29B60D7566A}" destId="{F0077A29-F2FC-45DF-B591-C8078D56EEE8}" srcOrd="0" destOrd="0" parTransId="{805976D0-6E2E-468E-8011-10318F8E3F1B}" sibTransId="{9E328C1F-4ADE-435E-A47C-6CB28BEECC1A}"/>
    <dgm:cxn modelId="{175F1294-E9FA-4883-B50B-A02FCC92C96C}" srcId="{F0077A29-F2FC-45DF-B591-C8078D56EEE8}" destId="{447D1C65-B2B3-4EB8-8132-91FE965395E1}" srcOrd="0" destOrd="0" parTransId="{CB9E711E-5FAA-4432-9904-60EA33412CBA}" sibTransId="{D965C4AF-A287-4AB4-A202-9EDA0E7A0BB6}"/>
    <dgm:cxn modelId="{1D059721-B0E7-4E12-92D9-CA32A9CD4DDD}" type="presOf" srcId="{88630F03-32DD-4921-A3D9-CFB2863C14F7}" destId="{374D4B91-1F1C-4E9B-8A84-AF459C2984E1}" srcOrd="0" destOrd="0" presId="urn:microsoft.com/office/officeart/2005/8/layout/chevron2"/>
    <dgm:cxn modelId="{6C3B996C-62C0-4AE5-AB86-18AE71AB6819}" type="presOf" srcId="{F0077A29-F2FC-45DF-B591-C8078D56EEE8}" destId="{D9EAF39B-B09C-4A47-A63D-59A41ADA35BF}" srcOrd="0" destOrd="0" presId="urn:microsoft.com/office/officeart/2005/8/layout/chevron2"/>
    <dgm:cxn modelId="{8DAAF342-6F2B-4C8C-9D3E-ED3D85E620DC}" type="presParOf" srcId="{574F7567-811F-4AC0-8378-8105502F2CBB}" destId="{5450CE49-ADA8-453E-8A7D-F80AF1CC1535}" srcOrd="0" destOrd="0" presId="urn:microsoft.com/office/officeart/2005/8/layout/chevron2"/>
    <dgm:cxn modelId="{C731EFC7-3091-4613-906C-A7DA0C19FA06}" type="presParOf" srcId="{5450CE49-ADA8-453E-8A7D-F80AF1CC1535}" destId="{D9EAF39B-B09C-4A47-A63D-59A41ADA35BF}" srcOrd="0" destOrd="0" presId="urn:microsoft.com/office/officeart/2005/8/layout/chevron2"/>
    <dgm:cxn modelId="{4B639C38-0F41-4097-86EB-CA3769CA94CD}" type="presParOf" srcId="{5450CE49-ADA8-453E-8A7D-F80AF1CC1535}" destId="{E751BA30-2B10-4552-A09B-3FB9CC32BD51}" srcOrd="1" destOrd="0" presId="urn:microsoft.com/office/officeart/2005/8/layout/chevron2"/>
    <dgm:cxn modelId="{48FCCD68-3DCA-4EF0-A2FC-662722B6D2C4}" type="presParOf" srcId="{574F7567-811F-4AC0-8378-8105502F2CBB}" destId="{461D8B85-4F3E-4596-9A65-74986BCBD88B}" srcOrd="1" destOrd="0" presId="urn:microsoft.com/office/officeart/2005/8/layout/chevron2"/>
    <dgm:cxn modelId="{4613ADB6-91F6-4F97-822F-CBD020CC8039}" type="presParOf" srcId="{574F7567-811F-4AC0-8378-8105502F2CBB}" destId="{030CB2CD-4846-42DF-B9E9-7A4A5B8ED8CA}" srcOrd="2" destOrd="0" presId="urn:microsoft.com/office/officeart/2005/8/layout/chevron2"/>
    <dgm:cxn modelId="{48E7B304-7F04-4D5A-86B9-353D0A80C3C2}" type="presParOf" srcId="{030CB2CD-4846-42DF-B9E9-7A4A5B8ED8CA}" destId="{B7E2F539-87A7-4242-BD50-C99B3A245DC9}" srcOrd="0" destOrd="0" presId="urn:microsoft.com/office/officeart/2005/8/layout/chevron2"/>
    <dgm:cxn modelId="{2670860E-BD03-455E-85D6-06180631FDEF}" type="presParOf" srcId="{030CB2CD-4846-42DF-B9E9-7A4A5B8ED8CA}" destId="{374D4B91-1F1C-4E9B-8A84-AF459C2984E1}" srcOrd="1" destOrd="0" presId="urn:microsoft.com/office/officeart/2005/8/layout/chevron2"/>
    <dgm:cxn modelId="{6D261BD6-62C7-47EA-AE14-1EE2B1771818}" type="presParOf" srcId="{574F7567-811F-4AC0-8378-8105502F2CBB}" destId="{D7411827-6407-4489-8651-148FAAF3B375}" srcOrd="3" destOrd="0" presId="urn:microsoft.com/office/officeart/2005/8/layout/chevron2"/>
    <dgm:cxn modelId="{21C63E42-4A8E-47A9-A178-2EE85BFF5C02}" type="presParOf" srcId="{574F7567-811F-4AC0-8378-8105502F2CBB}" destId="{54080059-EEB7-43AF-94C8-C062EBD4FC6E}" srcOrd="4" destOrd="0" presId="urn:microsoft.com/office/officeart/2005/8/layout/chevron2"/>
    <dgm:cxn modelId="{B3865917-C523-4FC6-8C6B-D0FA35EF835A}" type="presParOf" srcId="{54080059-EEB7-43AF-94C8-C062EBD4FC6E}" destId="{98B4B55C-1F46-4035-A3D4-534BCC2D556B}" srcOrd="0" destOrd="0" presId="urn:microsoft.com/office/officeart/2005/8/layout/chevron2"/>
    <dgm:cxn modelId="{C0E71A22-0AEE-46A2-97E3-641F5206D144}" type="presParOf" srcId="{54080059-EEB7-43AF-94C8-C062EBD4FC6E}" destId="{DD906325-1B9D-4535-8899-70F91C600B69}" srcOrd="1" destOrd="0" presId="urn:microsoft.com/office/officeart/2005/8/layout/chevron2"/>
    <dgm:cxn modelId="{AE3BB361-8DFF-4B3A-AC6E-3A28CB2BE90D}" type="presParOf" srcId="{574F7567-811F-4AC0-8378-8105502F2CBB}" destId="{61610D68-D6B9-4AD8-BB13-27B6304EC73C}" srcOrd="5" destOrd="0" presId="urn:microsoft.com/office/officeart/2005/8/layout/chevron2"/>
    <dgm:cxn modelId="{04315810-B849-4456-9617-44D895B64F0C}" type="presParOf" srcId="{574F7567-811F-4AC0-8378-8105502F2CBB}" destId="{5A30772E-DF7B-4216-A785-AEDE798657B5}" srcOrd="6" destOrd="0" presId="urn:microsoft.com/office/officeart/2005/8/layout/chevron2"/>
    <dgm:cxn modelId="{ADDD09D6-1ABA-417B-BF95-A2148E0A8EB1}" type="presParOf" srcId="{5A30772E-DF7B-4216-A785-AEDE798657B5}" destId="{D72C9BB1-C74B-4977-82AC-87A01F441154}" srcOrd="0" destOrd="0" presId="urn:microsoft.com/office/officeart/2005/8/layout/chevron2"/>
    <dgm:cxn modelId="{681DEA0A-0DD8-4E84-B57F-784E9EE7785C}" type="presParOf" srcId="{5A30772E-DF7B-4216-A785-AEDE798657B5}" destId="{EBC0E9F5-0BB6-45CA-854C-CEC98E4F08F3}" srcOrd="1" destOrd="0" presId="urn:microsoft.com/office/officeart/2005/8/layout/chevron2"/>
    <dgm:cxn modelId="{5D3743B3-0054-4282-A87C-C44AA7CCEBE4}" type="presParOf" srcId="{574F7567-811F-4AC0-8378-8105502F2CBB}" destId="{B022297C-151D-4703-A7E3-3874D0425E47}" srcOrd="7" destOrd="0" presId="urn:microsoft.com/office/officeart/2005/8/layout/chevron2"/>
    <dgm:cxn modelId="{6C931697-549F-4ED7-B98C-0FD686F95911}" type="presParOf" srcId="{574F7567-811F-4AC0-8378-8105502F2CBB}" destId="{32E551E8-C612-41E5-BEC4-12A138D3C8BB}" srcOrd="8" destOrd="0" presId="urn:microsoft.com/office/officeart/2005/8/layout/chevron2"/>
    <dgm:cxn modelId="{9A023209-6637-4E9C-92CA-FE28595729F1}" type="presParOf" srcId="{32E551E8-C612-41E5-BEC4-12A138D3C8BB}" destId="{1471AE09-87D3-4E24-9B60-4B886B72A22C}" srcOrd="0" destOrd="0" presId="urn:microsoft.com/office/officeart/2005/8/layout/chevron2"/>
    <dgm:cxn modelId="{6A7029AD-5494-424F-9054-61AD2166780A}" type="presParOf" srcId="{32E551E8-C612-41E5-BEC4-12A138D3C8BB}" destId="{DAB8E57B-BA15-4B0C-AE9B-52E9B7DD951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54F576-642F-4D69-8AB6-7F04B2A435B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D4C20FD-D71F-4354-977E-2228D0932B86}">
      <dgm:prSet phldrT="[Text]"/>
      <dgm:spPr/>
      <dgm:t>
        <a:bodyPr/>
        <a:lstStyle/>
        <a:p>
          <a:r>
            <a:rPr lang="en-US" dirty="0" smtClean="0"/>
            <a:t>TOPIC</a:t>
          </a:r>
          <a:endParaRPr lang="en-US" dirty="0"/>
        </a:p>
      </dgm:t>
    </dgm:pt>
    <dgm:pt modelId="{8468478A-9546-481F-A0A5-204B6B25EDAB}" type="parTrans" cxnId="{07EFCED6-8DAA-4FFF-9C46-9225E0129E1B}">
      <dgm:prSet/>
      <dgm:spPr/>
      <dgm:t>
        <a:bodyPr/>
        <a:lstStyle/>
        <a:p>
          <a:endParaRPr lang="en-US"/>
        </a:p>
      </dgm:t>
    </dgm:pt>
    <dgm:pt modelId="{3E67F000-7DA8-4708-9C89-2B06F8857FC5}" type="sibTrans" cxnId="{07EFCED6-8DAA-4FFF-9C46-9225E0129E1B}">
      <dgm:prSet/>
      <dgm:spPr/>
      <dgm:t>
        <a:bodyPr/>
        <a:lstStyle/>
        <a:p>
          <a:endParaRPr lang="en-US"/>
        </a:p>
      </dgm:t>
    </dgm:pt>
    <dgm:pt modelId="{684BB4D3-2D54-45CF-B0EB-01CC99219670}" type="asst">
      <dgm:prSet phldrT="[Text]"/>
      <dgm:spPr>
        <a:solidFill>
          <a:schemeClr val="accent5"/>
        </a:solidFill>
      </dgm:spPr>
      <dgm:t>
        <a:bodyPr/>
        <a:lstStyle/>
        <a:p>
          <a:r>
            <a:rPr lang="en-US" dirty="0" smtClean="0"/>
            <a:t>Subtopic</a:t>
          </a:r>
          <a:endParaRPr lang="en-US" dirty="0"/>
        </a:p>
      </dgm:t>
    </dgm:pt>
    <dgm:pt modelId="{C7A36C5F-B2BD-40BB-B386-614F60878F78}" type="parTrans" cxnId="{A21AD0A2-B302-4862-BD08-5B4F89B6279B}">
      <dgm:prSet/>
      <dgm:spPr/>
      <dgm:t>
        <a:bodyPr/>
        <a:lstStyle/>
        <a:p>
          <a:endParaRPr lang="en-US"/>
        </a:p>
      </dgm:t>
    </dgm:pt>
    <dgm:pt modelId="{A3958602-E814-4A6C-A7EE-02D13CBC614E}" type="sibTrans" cxnId="{A21AD0A2-B302-4862-BD08-5B4F89B6279B}">
      <dgm:prSet/>
      <dgm:spPr/>
      <dgm:t>
        <a:bodyPr/>
        <a:lstStyle/>
        <a:p>
          <a:endParaRPr lang="en-US"/>
        </a:p>
      </dgm:t>
    </dgm:pt>
    <dgm:pt modelId="{0F5338FF-7046-4E61-9B64-9E4A5C28628F}">
      <dgm:prSet phldrT="[Text]"/>
      <dgm:spPr>
        <a:solidFill>
          <a:srgbClr val="92D050"/>
        </a:solidFill>
      </dgm:spPr>
      <dgm:t>
        <a:bodyPr/>
        <a:lstStyle/>
        <a:p>
          <a:r>
            <a:rPr lang="en-US" dirty="0" smtClean="0"/>
            <a:t>Supporting Evidence</a:t>
          </a:r>
          <a:endParaRPr lang="en-US" dirty="0"/>
        </a:p>
      </dgm:t>
    </dgm:pt>
    <dgm:pt modelId="{13570936-E7AE-40FF-BD6E-8EFE6AB8C480}" type="parTrans" cxnId="{0D037A90-BF93-4D7A-AA3C-80E14B1660AD}">
      <dgm:prSet/>
      <dgm:spPr/>
      <dgm:t>
        <a:bodyPr/>
        <a:lstStyle/>
        <a:p>
          <a:endParaRPr lang="en-US"/>
        </a:p>
      </dgm:t>
    </dgm:pt>
    <dgm:pt modelId="{DD4C3790-F234-4AAE-85AF-C48606C53719}" type="sibTrans" cxnId="{0D037A90-BF93-4D7A-AA3C-80E14B1660AD}">
      <dgm:prSet/>
      <dgm:spPr/>
      <dgm:t>
        <a:bodyPr/>
        <a:lstStyle/>
        <a:p>
          <a:endParaRPr lang="en-US"/>
        </a:p>
      </dgm:t>
    </dgm:pt>
    <dgm:pt modelId="{136BB583-CA3C-4B77-B04E-DF1752C4AFA0}" type="asst">
      <dgm:prSet phldrT="[Text]"/>
      <dgm:spPr>
        <a:solidFill>
          <a:schemeClr val="accent2">
            <a:lumMod val="60000"/>
            <a:lumOff val="40000"/>
          </a:schemeClr>
        </a:solidFill>
      </dgm:spPr>
      <dgm:t>
        <a:bodyPr/>
        <a:lstStyle/>
        <a:p>
          <a:r>
            <a:rPr lang="en-US" dirty="0" smtClean="0"/>
            <a:t>Subtopic</a:t>
          </a:r>
          <a:endParaRPr lang="en-US" dirty="0"/>
        </a:p>
      </dgm:t>
    </dgm:pt>
    <dgm:pt modelId="{BEC0356D-3CB6-4506-8945-9A184969DB6B}" type="parTrans" cxnId="{383B2D52-5FE4-4B9B-A714-C8C0F367F4DE}">
      <dgm:prSet/>
      <dgm:spPr/>
      <dgm:t>
        <a:bodyPr/>
        <a:lstStyle/>
        <a:p>
          <a:endParaRPr lang="en-US"/>
        </a:p>
      </dgm:t>
    </dgm:pt>
    <dgm:pt modelId="{DA611103-1E56-4475-BF4D-8D52CC0AB863}" type="sibTrans" cxnId="{383B2D52-5FE4-4B9B-A714-C8C0F367F4DE}">
      <dgm:prSet/>
      <dgm:spPr/>
      <dgm:t>
        <a:bodyPr/>
        <a:lstStyle/>
        <a:p>
          <a:endParaRPr lang="en-US"/>
        </a:p>
      </dgm:t>
    </dgm:pt>
    <dgm:pt modelId="{3CD659EA-ECE2-41ED-87FC-3CE5AF6AD4D1}" type="asst">
      <dgm:prSet phldrT="[Text]"/>
      <dgm:spPr>
        <a:solidFill>
          <a:schemeClr val="accent6">
            <a:lumMod val="75000"/>
          </a:schemeClr>
        </a:solidFill>
      </dgm:spPr>
      <dgm:t>
        <a:bodyPr/>
        <a:lstStyle/>
        <a:p>
          <a:r>
            <a:rPr lang="en-US" dirty="0" smtClean="0"/>
            <a:t>Supporting Evidence</a:t>
          </a:r>
          <a:endParaRPr lang="en-US" dirty="0"/>
        </a:p>
      </dgm:t>
    </dgm:pt>
    <dgm:pt modelId="{249EF990-D524-4B34-8E97-D2CA7A85561A}" type="parTrans" cxnId="{77337634-17EB-4319-A304-51AB3528076A}">
      <dgm:prSet/>
      <dgm:spPr/>
      <dgm:t>
        <a:bodyPr/>
        <a:lstStyle/>
        <a:p>
          <a:endParaRPr lang="en-US"/>
        </a:p>
      </dgm:t>
    </dgm:pt>
    <dgm:pt modelId="{4804E0A2-F0B2-45CD-8D91-6F09E903ADFD}" type="sibTrans" cxnId="{77337634-17EB-4319-A304-51AB3528076A}">
      <dgm:prSet/>
      <dgm:spPr/>
      <dgm:t>
        <a:bodyPr/>
        <a:lstStyle/>
        <a:p>
          <a:endParaRPr lang="en-US"/>
        </a:p>
      </dgm:t>
    </dgm:pt>
    <dgm:pt modelId="{544C2207-09B3-4AE6-8273-C3B8C787DE19}" type="asst">
      <dgm:prSet phldrT="[Text]"/>
      <dgm:spPr>
        <a:solidFill>
          <a:schemeClr val="accent6">
            <a:lumMod val="75000"/>
          </a:schemeClr>
        </a:solidFill>
      </dgm:spPr>
      <dgm:t>
        <a:bodyPr/>
        <a:lstStyle/>
        <a:p>
          <a:r>
            <a:rPr lang="en-US" dirty="0" smtClean="0"/>
            <a:t>Supporting Evidence</a:t>
          </a:r>
          <a:endParaRPr lang="en-US" dirty="0"/>
        </a:p>
      </dgm:t>
    </dgm:pt>
    <dgm:pt modelId="{5AB9BC4D-A58B-448C-9A9C-E121C5A5D57D}" type="parTrans" cxnId="{965B9638-40D6-45F5-A883-C7019A47C24F}">
      <dgm:prSet/>
      <dgm:spPr/>
      <dgm:t>
        <a:bodyPr/>
        <a:lstStyle/>
        <a:p>
          <a:endParaRPr lang="en-US"/>
        </a:p>
      </dgm:t>
    </dgm:pt>
    <dgm:pt modelId="{E82BFD32-C81C-4186-A629-CB845F3029EE}" type="sibTrans" cxnId="{965B9638-40D6-45F5-A883-C7019A47C24F}">
      <dgm:prSet/>
      <dgm:spPr/>
      <dgm:t>
        <a:bodyPr/>
        <a:lstStyle/>
        <a:p>
          <a:endParaRPr lang="en-US"/>
        </a:p>
      </dgm:t>
    </dgm:pt>
    <dgm:pt modelId="{D667FA8D-63CB-4DD2-8251-AEB18304C1A8}">
      <dgm:prSet phldrT="[Text]"/>
      <dgm:spPr>
        <a:solidFill>
          <a:srgbClr val="92D050"/>
        </a:solidFill>
      </dgm:spPr>
      <dgm:t>
        <a:bodyPr/>
        <a:lstStyle/>
        <a:p>
          <a:r>
            <a:rPr lang="en-US" dirty="0" smtClean="0"/>
            <a:t>Supporting Evidence</a:t>
          </a:r>
          <a:endParaRPr lang="en-US" dirty="0"/>
        </a:p>
      </dgm:t>
    </dgm:pt>
    <dgm:pt modelId="{C0D153CE-9F83-4414-B983-1EC21E1802A5}" type="parTrans" cxnId="{2D25E4C0-63B8-4772-B313-44FA7C482770}">
      <dgm:prSet/>
      <dgm:spPr/>
      <dgm:t>
        <a:bodyPr/>
        <a:lstStyle/>
        <a:p>
          <a:endParaRPr lang="en-US"/>
        </a:p>
      </dgm:t>
    </dgm:pt>
    <dgm:pt modelId="{91F5EB72-85E0-4F4D-AF16-80A4A4670B6F}" type="sibTrans" cxnId="{2D25E4C0-63B8-4772-B313-44FA7C482770}">
      <dgm:prSet/>
      <dgm:spPr/>
      <dgm:t>
        <a:bodyPr/>
        <a:lstStyle/>
        <a:p>
          <a:endParaRPr lang="en-US"/>
        </a:p>
      </dgm:t>
    </dgm:pt>
    <dgm:pt modelId="{5389CA9E-7C16-4205-A881-CFBB94E4D6BA}" type="pres">
      <dgm:prSet presAssocID="{2654F576-642F-4D69-8AB6-7F04B2A435BE}" presName="diagram" presStyleCnt="0">
        <dgm:presLayoutVars>
          <dgm:chPref val="1"/>
          <dgm:dir/>
          <dgm:animOne val="branch"/>
          <dgm:animLvl val="lvl"/>
          <dgm:resizeHandles val="exact"/>
        </dgm:presLayoutVars>
      </dgm:prSet>
      <dgm:spPr/>
    </dgm:pt>
    <dgm:pt modelId="{B6E0EC24-1C9E-4775-80C1-17B878D3A9ED}" type="pres">
      <dgm:prSet presAssocID="{ED4C20FD-D71F-4354-977E-2228D0932B86}" presName="root1" presStyleCnt="0"/>
      <dgm:spPr/>
    </dgm:pt>
    <dgm:pt modelId="{3849D659-7934-4188-B7E7-B22901C0B7B2}" type="pres">
      <dgm:prSet presAssocID="{ED4C20FD-D71F-4354-977E-2228D0932B86}" presName="LevelOneTextNode" presStyleLbl="node0" presStyleIdx="0" presStyleCnt="1">
        <dgm:presLayoutVars>
          <dgm:chPref val="3"/>
        </dgm:presLayoutVars>
      </dgm:prSet>
      <dgm:spPr/>
    </dgm:pt>
    <dgm:pt modelId="{13F98741-884B-4810-BB6A-9072D5E35C22}" type="pres">
      <dgm:prSet presAssocID="{ED4C20FD-D71F-4354-977E-2228D0932B86}" presName="level2hierChild" presStyleCnt="0"/>
      <dgm:spPr/>
    </dgm:pt>
    <dgm:pt modelId="{F9FA862B-BADB-4BE4-872C-03C2BF19412A}" type="pres">
      <dgm:prSet presAssocID="{C7A36C5F-B2BD-40BB-B386-614F60878F78}" presName="conn2-1" presStyleLbl="parChTrans1D2" presStyleIdx="0" presStyleCnt="2"/>
      <dgm:spPr/>
    </dgm:pt>
    <dgm:pt modelId="{D2102C6D-C9D7-412A-B3FA-25472B6F16C7}" type="pres">
      <dgm:prSet presAssocID="{C7A36C5F-B2BD-40BB-B386-614F60878F78}" presName="connTx" presStyleLbl="parChTrans1D2" presStyleIdx="0" presStyleCnt="2"/>
      <dgm:spPr/>
    </dgm:pt>
    <dgm:pt modelId="{3BF6F6BA-3B67-48C3-B222-EA72A95AD084}" type="pres">
      <dgm:prSet presAssocID="{684BB4D3-2D54-45CF-B0EB-01CC99219670}" presName="root2" presStyleCnt="0"/>
      <dgm:spPr/>
    </dgm:pt>
    <dgm:pt modelId="{2354FCD6-D289-4676-8530-CD6840DD25F2}" type="pres">
      <dgm:prSet presAssocID="{684BB4D3-2D54-45CF-B0EB-01CC99219670}" presName="LevelTwoTextNode" presStyleLbl="asst1" presStyleIdx="0" presStyleCnt="4">
        <dgm:presLayoutVars>
          <dgm:chPref val="3"/>
        </dgm:presLayoutVars>
      </dgm:prSet>
      <dgm:spPr/>
    </dgm:pt>
    <dgm:pt modelId="{4C771C8E-9B67-4EC6-AD4F-610C53698960}" type="pres">
      <dgm:prSet presAssocID="{684BB4D3-2D54-45CF-B0EB-01CC99219670}" presName="level3hierChild" presStyleCnt="0"/>
      <dgm:spPr/>
    </dgm:pt>
    <dgm:pt modelId="{5302F2D4-6D0D-4372-A4A3-0CEEA19FC99F}" type="pres">
      <dgm:prSet presAssocID="{249EF990-D524-4B34-8E97-D2CA7A85561A}" presName="conn2-1" presStyleLbl="parChTrans1D3" presStyleIdx="0" presStyleCnt="4"/>
      <dgm:spPr/>
    </dgm:pt>
    <dgm:pt modelId="{42197437-C990-4340-832E-CC10D8A1BB22}" type="pres">
      <dgm:prSet presAssocID="{249EF990-D524-4B34-8E97-D2CA7A85561A}" presName="connTx" presStyleLbl="parChTrans1D3" presStyleIdx="0" presStyleCnt="4"/>
      <dgm:spPr/>
    </dgm:pt>
    <dgm:pt modelId="{799BEECD-6F47-4CCE-B092-8E0932036416}" type="pres">
      <dgm:prSet presAssocID="{3CD659EA-ECE2-41ED-87FC-3CE5AF6AD4D1}" presName="root2" presStyleCnt="0"/>
      <dgm:spPr/>
    </dgm:pt>
    <dgm:pt modelId="{DBB5E6A0-0F0E-450E-83B8-316FD9E24AA3}" type="pres">
      <dgm:prSet presAssocID="{3CD659EA-ECE2-41ED-87FC-3CE5AF6AD4D1}" presName="LevelTwoTextNode" presStyleLbl="asst1" presStyleIdx="1" presStyleCnt="4">
        <dgm:presLayoutVars>
          <dgm:chPref val="3"/>
        </dgm:presLayoutVars>
      </dgm:prSet>
      <dgm:spPr/>
      <dgm:t>
        <a:bodyPr/>
        <a:lstStyle/>
        <a:p>
          <a:endParaRPr lang="en-US"/>
        </a:p>
      </dgm:t>
    </dgm:pt>
    <dgm:pt modelId="{DC7395EB-0A57-4752-AC67-F6C43AFAB474}" type="pres">
      <dgm:prSet presAssocID="{3CD659EA-ECE2-41ED-87FC-3CE5AF6AD4D1}" presName="level3hierChild" presStyleCnt="0"/>
      <dgm:spPr/>
    </dgm:pt>
    <dgm:pt modelId="{16155117-4259-43EB-A36E-EFB034012796}" type="pres">
      <dgm:prSet presAssocID="{5AB9BC4D-A58B-448C-9A9C-E121C5A5D57D}" presName="conn2-1" presStyleLbl="parChTrans1D3" presStyleIdx="1" presStyleCnt="4"/>
      <dgm:spPr/>
    </dgm:pt>
    <dgm:pt modelId="{2EE87F06-5412-4DAB-B820-64933F87B70A}" type="pres">
      <dgm:prSet presAssocID="{5AB9BC4D-A58B-448C-9A9C-E121C5A5D57D}" presName="connTx" presStyleLbl="parChTrans1D3" presStyleIdx="1" presStyleCnt="4"/>
      <dgm:spPr/>
    </dgm:pt>
    <dgm:pt modelId="{3257AA30-65C7-4F5E-9180-87AB88779B85}" type="pres">
      <dgm:prSet presAssocID="{544C2207-09B3-4AE6-8273-C3B8C787DE19}" presName="root2" presStyleCnt="0"/>
      <dgm:spPr/>
    </dgm:pt>
    <dgm:pt modelId="{8695CE64-A61F-4C56-B791-EF7163D2AB66}" type="pres">
      <dgm:prSet presAssocID="{544C2207-09B3-4AE6-8273-C3B8C787DE19}" presName="LevelTwoTextNode" presStyleLbl="asst1" presStyleIdx="2" presStyleCnt="4">
        <dgm:presLayoutVars>
          <dgm:chPref val="3"/>
        </dgm:presLayoutVars>
      </dgm:prSet>
      <dgm:spPr/>
    </dgm:pt>
    <dgm:pt modelId="{3A772AB1-C3D4-4E8F-98F5-A378D7F8C21B}" type="pres">
      <dgm:prSet presAssocID="{544C2207-09B3-4AE6-8273-C3B8C787DE19}" presName="level3hierChild" presStyleCnt="0"/>
      <dgm:spPr/>
    </dgm:pt>
    <dgm:pt modelId="{492C3C87-B91D-40E3-8615-6BD9FFD8F649}" type="pres">
      <dgm:prSet presAssocID="{BEC0356D-3CB6-4506-8945-9A184969DB6B}" presName="conn2-1" presStyleLbl="parChTrans1D2" presStyleIdx="1" presStyleCnt="2"/>
      <dgm:spPr/>
    </dgm:pt>
    <dgm:pt modelId="{553F9DF0-F4C9-4B98-B43D-652F5517A947}" type="pres">
      <dgm:prSet presAssocID="{BEC0356D-3CB6-4506-8945-9A184969DB6B}" presName="connTx" presStyleLbl="parChTrans1D2" presStyleIdx="1" presStyleCnt="2"/>
      <dgm:spPr/>
    </dgm:pt>
    <dgm:pt modelId="{ACB572B0-44AB-423A-B72C-163CBBD84629}" type="pres">
      <dgm:prSet presAssocID="{136BB583-CA3C-4B77-B04E-DF1752C4AFA0}" presName="root2" presStyleCnt="0"/>
      <dgm:spPr/>
    </dgm:pt>
    <dgm:pt modelId="{3EF80A3F-CE02-485A-B410-BCF4DA42D556}" type="pres">
      <dgm:prSet presAssocID="{136BB583-CA3C-4B77-B04E-DF1752C4AFA0}" presName="LevelTwoTextNode" presStyleLbl="asst1" presStyleIdx="3" presStyleCnt="4">
        <dgm:presLayoutVars>
          <dgm:chPref val="3"/>
        </dgm:presLayoutVars>
      </dgm:prSet>
      <dgm:spPr/>
    </dgm:pt>
    <dgm:pt modelId="{C3A4B76F-3BD5-4E80-8046-C3632A7E470C}" type="pres">
      <dgm:prSet presAssocID="{136BB583-CA3C-4B77-B04E-DF1752C4AFA0}" presName="level3hierChild" presStyleCnt="0"/>
      <dgm:spPr/>
    </dgm:pt>
    <dgm:pt modelId="{1AA8B0EC-A727-4EEC-A918-E21D0065AA68}" type="pres">
      <dgm:prSet presAssocID="{13570936-E7AE-40FF-BD6E-8EFE6AB8C480}" presName="conn2-1" presStyleLbl="parChTrans1D3" presStyleIdx="2" presStyleCnt="4"/>
      <dgm:spPr/>
    </dgm:pt>
    <dgm:pt modelId="{FD30526B-8D37-4042-B619-D0F78A19BBE3}" type="pres">
      <dgm:prSet presAssocID="{13570936-E7AE-40FF-BD6E-8EFE6AB8C480}" presName="connTx" presStyleLbl="parChTrans1D3" presStyleIdx="2" presStyleCnt="4"/>
      <dgm:spPr/>
    </dgm:pt>
    <dgm:pt modelId="{0AC95470-02E0-46F3-8081-2D3FC97F8BCC}" type="pres">
      <dgm:prSet presAssocID="{0F5338FF-7046-4E61-9B64-9E4A5C28628F}" presName="root2" presStyleCnt="0"/>
      <dgm:spPr/>
    </dgm:pt>
    <dgm:pt modelId="{3347AE43-F968-48AD-82F8-64911E183A26}" type="pres">
      <dgm:prSet presAssocID="{0F5338FF-7046-4E61-9B64-9E4A5C28628F}" presName="LevelTwoTextNode" presStyleLbl="node3" presStyleIdx="0" presStyleCnt="2">
        <dgm:presLayoutVars>
          <dgm:chPref val="3"/>
        </dgm:presLayoutVars>
      </dgm:prSet>
      <dgm:spPr/>
      <dgm:t>
        <a:bodyPr/>
        <a:lstStyle/>
        <a:p>
          <a:endParaRPr lang="en-US"/>
        </a:p>
      </dgm:t>
    </dgm:pt>
    <dgm:pt modelId="{E9C192CD-8EC1-4EB6-A5B5-1E4B65A78563}" type="pres">
      <dgm:prSet presAssocID="{0F5338FF-7046-4E61-9B64-9E4A5C28628F}" presName="level3hierChild" presStyleCnt="0"/>
      <dgm:spPr/>
    </dgm:pt>
    <dgm:pt modelId="{BF875B76-78DB-467E-A12C-B6ADC99740A2}" type="pres">
      <dgm:prSet presAssocID="{C0D153CE-9F83-4414-B983-1EC21E1802A5}" presName="conn2-1" presStyleLbl="parChTrans1D3" presStyleIdx="3" presStyleCnt="4"/>
      <dgm:spPr/>
    </dgm:pt>
    <dgm:pt modelId="{EDC55D79-210F-4FC5-B2FC-F1D449E15648}" type="pres">
      <dgm:prSet presAssocID="{C0D153CE-9F83-4414-B983-1EC21E1802A5}" presName="connTx" presStyleLbl="parChTrans1D3" presStyleIdx="3" presStyleCnt="4"/>
      <dgm:spPr/>
    </dgm:pt>
    <dgm:pt modelId="{AD637957-D33F-4A52-B3A5-7325FDD4F9CA}" type="pres">
      <dgm:prSet presAssocID="{D667FA8D-63CB-4DD2-8251-AEB18304C1A8}" presName="root2" presStyleCnt="0"/>
      <dgm:spPr/>
    </dgm:pt>
    <dgm:pt modelId="{17204782-B2C6-4FF0-8A0F-CC7B45014B67}" type="pres">
      <dgm:prSet presAssocID="{D667FA8D-63CB-4DD2-8251-AEB18304C1A8}" presName="LevelTwoTextNode" presStyleLbl="node3" presStyleIdx="1" presStyleCnt="2">
        <dgm:presLayoutVars>
          <dgm:chPref val="3"/>
        </dgm:presLayoutVars>
      </dgm:prSet>
      <dgm:spPr/>
      <dgm:t>
        <a:bodyPr/>
        <a:lstStyle/>
        <a:p>
          <a:endParaRPr lang="en-US"/>
        </a:p>
      </dgm:t>
    </dgm:pt>
    <dgm:pt modelId="{54B7A619-899E-4146-B22E-B5DFF4D424D2}" type="pres">
      <dgm:prSet presAssocID="{D667FA8D-63CB-4DD2-8251-AEB18304C1A8}" presName="level3hierChild" presStyleCnt="0"/>
      <dgm:spPr/>
    </dgm:pt>
  </dgm:ptLst>
  <dgm:cxnLst>
    <dgm:cxn modelId="{77337634-17EB-4319-A304-51AB3528076A}" srcId="{684BB4D3-2D54-45CF-B0EB-01CC99219670}" destId="{3CD659EA-ECE2-41ED-87FC-3CE5AF6AD4D1}" srcOrd="0" destOrd="0" parTransId="{249EF990-D524-4B34-8E97-D2CA7A85561A}" sibTransId="{4804E0A2-F0B2-45CD-8D91-6F09E903ADFD}"/>
    <dgm:cxn modelId="{965B9638-40D6-45F5-A883-C7019A47C24F}" srcId="{684BB4D3-2D54-45CF-B0EB-01CC99219670}" destId="{544C2207-09B3-4AE6-8273-C3B8C787DE19}" srcOrd="1" destOrd="0" parTransId="{5AB9BC4D-A58B-448C-9A9C-E121C5A5D57D}" sibTransId="{E82BFD32-C81C-4186-A629-CB845F3029EE}"/>
    <dgm:cxn modelId="{9B5EA9BB-F09B-4E9B-920D-A4D84EBF95AE}" type="presOf" srcId="{13570936-E7AE-40FF-BD6E-8EFE6AB8C480}" destId="{1AA8B0EC-A727-4EEC-A918-E21D0065AA68}" srcOrd="0" destOrd="0" presId="urn:microsoft.com/office/officeart/2005/8/layout/hierarchy2"/>
    <dgm:cxn modelId="{1191CE4D-17F3-4455-A0BE-0DBCB1D55A3A}" type="presOf" srcId="{C7A36C5F-B2BD-40BB-B386-614F60878F78}" destId="{D2102C6D-C9D7-412A-B3FA-25472B6F16C7}" srcOrd="1" destOrd="0" presId="urn:microsoft.com/office/officeart/2005/8/layout/hierarchy2"/>
    <dgm:cxn modelId="{BF62C13A-958C-40C2-84BC-D586BA61A61C}" type="presOf" srcId="{BEC0356D-3CB6-4506-8945-9A184969DB6B}" destId="{492C3C87-B91D-40E3-8615-6BD9FFD8F649}" srcOrd="0" destOrd="0" presId="urn:microsoft.com/office/officeart/2005/8/layout/hierarchy2"/>
    <dgm:cxn modelId="{07EFCED6-8DAA-4FFF-9C46-9225E0129E1B}" srcId="{2654F576-642F-4D69-8AB6-7F04B2A435BE}" destId="{ED4C20FD-D71F-4354-977E-2228D0932B86}" srcOrd="0" destOrd="0" parTransId="{8468478A-9546-481F-A0A5-204B6B25EDAB}" sibTransId="{3E67F000-7DA8-4708-9C89-2B06F8857FC5}"/>
    <dgm:cxn modelId="{A21AD0A2-B302-4862-BD08-5B4F89B6279B}" srcId="{ED4C20FD-D71F-4354-977E-2228D0932B86}" destId="{684BB4D3-2D54-45CF-B0EB-01CC99219670}" srcOrd="0" destOrd="0" parTransId="{C7A36C5F-B2BD-40BB-B386-614F60878F78}" sibTransId="{A3958602-E814-4A6C-A7EE-02D13CBC614E}"/>
    <dgm:cxn modelId="{8C100674-0797-4C1B-AF85-C1E750BD13F2}" type="presOf" srcId="{684BB4D3-2D54-45CF-B0EB-01CC99219670}" destId="{2354FCD6-D289-4676-8530-CD6840DD25F2}" srcOrd="0" destOrd="0" presId="urn:microsoft.com/office/officeart/2005/8/layout/hierarchy2"/>
    <dgm:cxn modelId="{37BC7851-9D13-49D2-9643-D774C64609FB}" type="presOf" srcId="{D667FA8D-63CB-4DD2-8251-AEB18304C1A8}" destId="{17204782-B2C6-4FF0-8A0F-CC7B45014B67}" srcOrd="0" destOrd="0" presId="urn:microsoft.com/office/officeart/2005/8/layout/hierarchy2"/>
    <dgm:cxn modelId="{CA9446EF-C440-4837-88F6-5F9A2DE02000}" type="presOf" srcId="{544C2207-09B3-4AE6-8273-C3B8C787DE19}" destId="{8695CE64-A61F-4C56-B791-EF7163D2AB66}" srcOrd="0" destOrd="0" presId="urn:microsoft.com/office/officeart/2005/8/layout/hierarchy2"/>
    <dgm:cxn modelId="{2D25E4C0-63B8-4772-B313-44FA7C482770}" srcId="{136BB583-CA3C-4B77-B04E-DF1752C4AFA0}" destId="{D667FA8D-63CB-4DD2-8251-AEB18304C1A8}" srcOrd="1" destOrd="0" parTransId="{C0D153CE-9F83-4414-B983-1EC21E1802A5}" sibTransId="{91F5EB72-85E0-4F4D-AF16-80A4A4670B6F}"/>
    <dgm:cxn modelId="{7D692DE5-BC9D-4017-B4BF-217DCF5FD8B7}" type="presOf" srcId="{3CD659EA-ECE2-41ED-87FC-3CE5AF6AD4D1}" destId="{DBB5E6A0-0F0E-450E-83B8-316FD9E24AA3}" srcOrd="0" destOrd="0" presId="urn:microsoft.com/office/officeart/2005/8/layout/hierarchy2"/>
    <dgm:cxn modelId="{6106F38B-5802-4C84-9252-1ABAA5ED70B5}" type="presOf" srcId="{13570936-E7AE-40FF-BD6E-8EFE6AB8C480}" destId="{FD30526B-8D37-4042-B619-D0F78A19BBE3}" srcOrd="1" destOrd="0" presId="urn:microsoft.com/office/officeart/2005/8/layout/hierarchy2"/>
    <dgm:cxn modelId="{DDD6B10B-3C2C-4693-BC55-13CC81AC53E6}" type="presOf" srcId="{2654F576-642F-4D69-8AB6-7F04B2A435BE}" destId="{5389CA9E-7C16-4205-A881-CFBB94E4D6BA}" srcOrd="0" destOrd="0" presId="urn:microsoft.com/office/officeart/2005/8/layout/hierarchy2"/>
    <dgm:cxn modelId="{FE399F8C-26CA-4D5C-9FCD-081BED14F86D}" type="presOf" srcId="{C7A36C5F-B2BD-40BB-B386-614F60878F78}" destId="{F9FA862B-BADB-4BE4-872C-03C2BF19412A}" srcOrd="0" destOrd="0" presId="urn:microsoft.com/office/officeart/2005/8/layout/hierarchy2"/>
    <dgm:cxn modelId="{383B2D52-5FE4-4B9B-A714-C8C0F367F4DE}" srcId="{ED4C20FD-D71F-4354-977E-2228D0932B86}" destId="{136BB583-CA3C-4B77-B04E-DF1752C4AFA0}" srcOrd="1" destOrd="0" parTransId="{BEC0356D-3CB6-4506-8945-9A184969DB6B}" sibTransId="{DA611103-1E56-4475-BF4D-8D52CC0AB863}"/>
    <dgm:cxn modelId="{0D037A90-BF93-4D7A-AA3C-80E14B1660AD}" srcId="{136BB583-CA3C-4B77-B04E-DF1752C4AFA0}" destId="{0F5338FF-7046-4E61-9B64-9E4A5C28628F}" srcOrd="0" destOrd="0" parTransId="{13570936-E7AE-40FF-BD6E-8EFE6AB8C480}" sibTransId="{DD4C3790-F234-4AAE-85AF-C48606C53719}"/>
    <dgm:cxn modelId="{6DE291B5-5EFA-4C18-87B6-76621B740450}" type="presOf" srcId="{C0D153CE-9F83-4414-B983-1EC21E1802A5}" destId="{BF875B76-78DB-467E-A12C-B6ADC99740A2}" srcOrd="0" destOrd="0" presId="urn:microsoft.com/office/officeart/2005/8/layout/hierarchy2"/>
    <dgm:cxn modelId="{AB9FFBF1-FD7F-4BA1-9FF1-00AFFB274B48}" type="presOf" srcId="{249EF990-D524-4B34-8E97-D2CA7A85561A}" destId="{42197437-C990-4340-832E-CC10D8A1BB22}" srcOrd="1" destOrd="0" presId="urn:microsoft.com/office/officeart/2005/8/layout/hierarchy2"/>
    <dgm:cxn modelId="{202DE3FA-2956-4539-A9C9-ED095DAEA933}" type="presOf" srcId="{0F5338FF-7046-4E61-9B64-9E4A5C28628F}" destId="{3347AE43-F968-48AD-82F8-64911E183A26}" srcOrd="0" destOrd="0" presId="urn:microsoft.com/office/officeart/2005/8/layout/hierarchy2"/>
    <dgm:cxn modelId="{4B2806E4-2BAE-476B-AB9D-6A7DE551A9AC}" type="presOf" srcId="{C0D153CE-9F83-4414-B983-1EC21E1802A5}" destId="{EDC55D79-210F-4FC5-B2FC-F1D449E15648}" srcOrd="1" destOrd="0" presId="urn:microsoft.com/office/officeart/2005/8/layout/hierarchy2"/>
    <dgm:cxn modelId="{3D9B0E50-8E8C-4B6D-B1B3-38FA72F16C5D}" type="presOf" srcId="{249EF990-D524-4B34-8E97-D2CA7A85561A}" destId="{5302F2D4-6D0D-4372-A4A3-0CEEA19FC99F}" srcOrd="0" destOrd="0" presId="urn:microsoft.com/office/officeart/2005/8/layout/hierarchy2"/>
    <dgm:cxn modelId="{C2CF8206-D4C3-4EFC-9D9C-1B297F67BEE6}" type="presOf" srcId="{136BB583-CA3C-4B77-B04E-DF1752C4AFA0}" destId="{3EF80A3F-CE02-485A-B410-BCF4DA42D556}" srcOrd="0" destOrd="0" presId="urn:microsoft.com/office/officeart/2005/8/layout/hierarchy2"/>
    <dgm:cxn modelId="{D7BCC6B6-C21C-4789-88EF-F6F67831EEFE}" type="presOf" srcId="{ED4C20FD-D71F-4354-977E-2228D0932B86}" destId="{3849D659-7934-4188-B7E7-B22901C0B7B2}" srcOrd="0" destOrd="0" presId="urn:microsoft.com/office/officeart/2005/8/layout/hierarchy2"/>
    <dgm:cxn modelId="{D7A2D43C-01CD-4558-BA5D-1912516CB85A}" type="presOf" srcId="{BEC0356D-3CB6-4506-8945-9A184969DB6B}" destId="{553F9DF0-F4C9-4B98-B43D-652F5517A947}" srcOrd="1" destOrd="0" presId="urn:microsoft.com/office/officeart/2005/8/layout/hierarchy2"/>
    <dgm:cxn modelId="{962EF8D3-56A0-41AA-9A49-DC8A0D9FC269}" type="presOf" srcId="{5AB9BC4D-A58B-448C-9A9C-E121C5A5D57D}" destId="{16155117-4259-43EB-A36E-EFB034012796}" srcOrd="0" destOrd="0" presId="urn:microsoft.com/office/officeart/2005/8/layout/hierarchy2"/>
    <dgm:cxn modelId="{3D37D8C4-AE9E-453E-8EAA-FB82F43B3328}" type="presOf" srcId="{5AB9BC4D-A58B-448C-9A9C-E121C5A5D57D}" destId="{2EE87F06-5412-4DAB-B820-64933F87B70A}" srcOrd="1" destOrd="0" presId="urn:microsoft.com/office/officeart/2005/8/layout/hierarchy2"/>
    <dgm:cxn modelId="{D453DBE4-BD74-4C58-874F-7AD520563B2E}" type="presParOf" srcId="{5389CA9E-7C16-4205-A881-CFBB94E4D6BA}" destId="{B6E0EC24-1C9E-4775-80C1-17B878D3A9ED}" srcOrd="0" destOrd="0" presId="urn:microsoft.com/office/officeart/2005/8/layout/hierarchy2"/>
    <dgm:cxn modelId="{A709E200-CC07-41FC-8B35-73A0C74057EB}" type="presParOf" srcId="{B6E0EC24-1C9E-4775-80C1-17B878D3A9ED}" destId="{3849D659-7934-4188-B7E7-B22901C0B7B2}" srcOrd="0" destOrd="0" presId="urn:microsoft.com/office/officeart/2005/8/layout/hierarchy2"/>
    <dgm:cxn modelId="{591642AF-5FCE-4526-90AA-024AFC6EC4E7}" type="presParOf" srcId="{B6E0EC24-1C9E-4775-80C1-17B878D3A9ED}" destId="{13F98741-884B-4810-BB6A-9072D5E35C22}" srcOrd="1" destOrd="0" presId="urn:microsoft.com/office/officeart/2005/8/layout/hierarchy2"/>
    <dgm:cxn modelId="{1F1C7A2F-1BAC-4062-A66F-031BB13AA87F}" type="presParOf" srcId="{13F98741-884B-4810-BB6A-9072D5E35C22}" destId="{F9FA862B-BADB-4BE4-872C-03C2BF19412A}" srcOrd="0" destOrd="0" presId="urn:microsoft.com/office/officeart/2005/8/layout/hierarchy2"/>
    <dgm:cxn modelId="{E765ABAF-A66E-40B4-AC5A-697E2ED76CAB}" type="presParOf" srcId="{F9FA862B-BADB-4BE4-872C-03C2BF19412A}" destId="{D2102C6D-C9D7-412A-B3FA-25472B6F16C7}" srcOrd="0" destOrd="0" presId="urn:microsoft.com/office/officeart/2005/8/layout/hierarchy2"/>
    <dgm:cxn modelId="{9CAC3C0D-B054-4B86-8283-2CF108DB6854}" type="presParOf" srcId="{13F98741-884B-4810-BB6A-9072D5E35C22}" destId="{3BF6F6BA-3B67-48C3-B222-EA72A95AD084}" srcOrd="1" destOrd="0" presId="urn:microsoft.com/office/officeart/2005/8/layout/hierarchy2"/>
    <dgm:cxn modelId="{CB70EDEB-22B5-4B1B-AAE3-562746EA04F4}" type="presParOf" srcId="{3BF6F6BA-3B67-48C3-B222-EA72A95AD084}" destId="{2354FCD6-D289-4676-8530-CD6840DD25F2}" srcOrd="0" destOrd="0" presId="urn:microsoft.com/office/officeart/2005/8/layout/hierarchy2"/>
    <dgm:cxn modelId="{E96FB13B-F4E3-4CA6-BDBC-A237C68073AC}" type="presParOf" srcId="{3BF6F6BA-3B67-48C3-B222-EA72A95AD084}" destId="{4C771C8E-9B67-4EC6-AD4F-610C53698960}" srcOrd="1" destOrd="0" presId="urn:microsoft.com/office/officeart/2005/8/layout/hierarchy2"/>
    <dgm:cxn modelId="{1484470A-7624-48C4-A592-4A9899296637}" type="presParOf" srcId="{4C771C8E-9B67-4EC6-AD4F-610C53698960}" destId="{5302F2D4-6D0D-4372-A4A3-0CEEA19FC99F}" srcOrd="0" destOrd="0" presId="urn:microsoft.com/office/officeart/2005/8/layout/hierarchy2"/>
    <dgm:cxn modelId="{82189C6F-1644-4841-B63B-86B8E956B4DA}" type="presParOf" srcId="{5302F2D4-6D0D-4372-A4A3-0CEEA19FC99F}" destId="{42197437-C990-4340-832E-CC10D8A1BB22}" srcOrd="0" destOrd="0" presId="urn:microsoft.com/office/officeart/2005/8/layout/hierarchy2"/>
    <dgm:cxn modelId="{13A44D27-A820-4FBF-8EDB-428A5E858CBD}" type="presParOf" srcId="{4C771C8E-9B67-4EC6-AD4F-610C53698960}" destId="{799BEECD-6F47-4CCE-B092-8E0932036416}" srcOrd="1" destOrd="0" presId="urn:microsoft.com/office/officeart/2005/8/layout/hierarchy2"/>
    <dgm:cxn modelId="{4D7295A9-AA69-4D24-9CA3-1EF8707D93B3}" type="presParOf" srcId="{799BEECD-6F47-4CCE-B092-8E0932036416}" destId="{DBB5E6A0-0F0E-450E-83B8-316FD9E24AA3}" srcOrd="0" destOrd="0" presId="urn:microsoft.com/office/officeart/2005/8/layout/hierarchy2"/>
    <dgm:cxn modelId="{E3D59A34-3F95-4CC5-8016-1993C39269A9}" type="presParOf" srcId="{799BEECD-6F47-4CCE-B092-8E0932036416}" destId="{DC7395EB-0A57-4752-AC67-F6C43AFAB474}" srcOrd="1" destOrd="0" presId="urn:microsoft.com/office/officeart/2005/8/layout/hierarchy2"/>
    <dgm:cxn modelId="{0D26684C-BAAA-4BAA-BC07-A72155095E94}" type="presParOf" srcId="{4C771C8E-9B67-4EC6-AD4F-610C53698960}" destId="{16155117-4259-43EB-A36E-EFB034012796}" srcOrd="2" destOrd="0" presId="urn:microsoft.com/office/officeart/2005/8/layout/hierarchy2"/>
    <dgm:cxn modelId="{48EE7B19-90F9-4692-8484-395B489DA603}" type="presParOf" srcId="{16155117-4259-43EB-A36E-EFB034012796}" destId="{2EE87F06-5412-4DAB-B820-64933F87B70A}" srcOrd="0" destOrd="0" presId="urn:microsoft.com/office/officeart/2005/8/layout/hierarchy2"/>
    <dgm:cxn modelId="{52CEFB1F-1883-4ABE-9EBE-A9EE41DD9F58}" type="presParOf" srcId="{4C771C8E-9B67-4EC6-AD4F-610C53698960}" destId="{3257AA30-65C7-4F5E-9180-87AB88779B85}" srcOrd="3" destOrd="0" presId="urn:microsoft.com/office/officeart/2005/8/layout/hierarchy2"/>
    <dgm:cxn modelId="{20D047C9-F128-405A-AE91-8EC3629ECCBC}" type="presParOf" srcId="{3257AA30-65C7-4F5E-9180-87AB88779B85}" destId="{8695CE64-A61F-4C56-B791-EF7163D2AB66}" srcOrd="0" destOrd="0" presId="urn:microsoft.com/office/officeart/2005/8/layout/hierarchy2"/>
    <dgm:cxn modelId="{DD353198-7708-4AD8-8DCD-510A7CF5F548}" type="presParOf" srcId="{3257AA30-65C7-4F5E-9180-87AB88779B85}" destId="{3A772AB1-C3D4-4E8F-98F5-A378D7F8C21B}" srcOrd="1" destOrd="0" presId="urn:microsoft.com/office/officeart/2005/8/layout/hierarchy2"/>
    <dgm:cxn modelId="{D8BF31AA-EADE-4823-89BB-1507573E3E26}" type="presParOf" srcId="{13F98741-884B-4810-BB6A-9072D5E35C22}" destId="{492C3C87-B91D-40E3-8615-6BD9FFD8F649}" srcOrd="2" destOrd="0" presId="urn:microsoft.com/office/officeart/2005/8/layout/hierarchy2"/>
    <dgm:cxn modelId="{2E30787C-4A26-4A83-8247-E4E3FC7A1C04}" type="presParOf" srcId="{492C3C87-B91D-40E3-8615-6BD9FFD8F649}" destId="{553F9DF0-F4C9-4B98-B43D-652F5517A947}" srcOrd="0" destOrd="0" presId="urn:microsoft.com/office/officeart/2005/8/layout/hierarchy2"/>
    <dgm:cxn modelId="{71F7BF3B-06B8-49EF-96FA-635A9422DDCE}" type="presParOf" srcId="{13F98741-884B-4810-BB6A-9072D5E35C22}" destId="{ACB572B0-44AB-423A-B72C-163CBBD84629}" srcOrd="3" destOrd="0" presId="urn:microsoft.com/office/officeart/2005/8/layout/hierarchy2"/>
    <dgm:cxn modelId="{ECB50821-4805-4D28-ACC3-8D4EC0ACB0A6}" type="presParOf" srcId="{ACB572B0-44AB-423A-B72C-163CBBD84629}" destId="{3EF80A3F-CE02-485A-B410-BCF4DA42D556}" srcOrd="0" destOrd="0" presId="urn:microsoft.com/office/officeart/2005/8/layout/hierarchy2"/>
    <dgm:cxn modelId="{2BFBA35F-4D49-4112-BDE6-E7F2349E6CAF}" type="presParOf" srcId="{ACB572B0-44AB-423A-B72C-163CBBD84629}" destId="{C3A4B76F-3BD5-4E80-8046-C3632A7E470C}" srcOrd="1" destOrd="0" presId="urn:microsoft.com/office/officeart/2005/8/layout/hierarchy2"/>
    <dgm:cxn modelId="{8950A2FC-BC4B-48FA-9D03-3639A2DC6999}" type="presParOf" srcId="{C3A4B76F-3BD5-4E80-8046-C3632A7E470C}" destId="{1AA8B0EC-A727-4EEC-A918-E21D0065AA68}" srcOrd="0" destOrd="0" presId="urn:microsoft.com/office/officeart/2005/8/layout/hierarchy2"/>
    <dgm:cxn modelId="{17D17777-7913-467B-9DB9-243C428DAAED}" type="presParOf" srcId="{1AA8B0EC-A727-4EEC-A918-E21D0065AA68}" destId="{FD30526B-8D37-4042-B619-D0F78A19BBE3}" srcOrd="0" destOrd="0" presId="urn:microsoft.com/office/officeart/2005/8/layout/hierarchy2"/>
    <dgm:cxn modelId="{2D2F2F6A-13F8-4A63-903B-84EC6918A564}" type="presParOf" srcId="{C3A4B76F-3BD5-4E80-8046-C3632A7E470C}" destId="{0AC95470-02E0-46F3-8081-2D3FC97F8BCC}" srcOrd="1" destOrd="0" presId="urn:microsoft.com/office/officeart/2005/8/layout/hierarchy2"/>
    <dgm:cxn modelId="{574AA7A4-30D6-42B8-9B24-1C55F0BA9FB7}" type="presParOf" srcId="{0AC95470-02E0-46F3-8081-2D3FC97F8BCC}" destId="{3347AE43-F968-48AD-82F8-64911E183A26}" srcOrd="0" destOrd="0" presId="urn:microsoft.com/office/officeart/2005/8/layout/hierarchy2"/>
    <dgm:cxn modelId="{22C4EF6C-99F2-4FE2-90A8-0B128B3597DF}" type="presParOf" srcId="{0AC95470-02E0-46F3-8081-2D3FC97F8BCC}" destId="{E9C192CD-8EC1-4EB6-A5B5-1E4B65A78563}" srcOrd="1" destOrd="0" presId="urn:microsoft.com/office/officeart/2005/8/layout/hierarchy2"/>
    <dgm:cxn modelId="{B01EAA1D-A2FB-48AA-A9C8-8F42D9828CA0}" type="presParOf" srcId="{C3A4B76F-3BD5-4E80-8046-C3632A7E470C}" destId="{BF875B76-78DB-467E-A12C-B6ADC99740A2}" srcOrd="2" destOrd="0" presId="urn:microsoft.com/office/officeart/2005/8/layout/hierarchy2"/>
    <dgm:cxn modelId="{2846FD1B-CECD-482A-B958-C1C3ED04753E}" type="presParOf" srcId="{BF875B76-78DB-467E-A12C-B6ADC99740A2}" destId="{EDC55D79-210F-4FC5-B2FC-F1D449E15648}" srcOrd="0" destOrd="0" presId="urn:microsoft.com/office/officeart/2005/8/layout/hierarchy2"/>
    <dgm:cxn modelId="{2D6872E5-31DB-405F-A9C8-8BBBE3A2F963}" type="presParOf" srcId="{C3A4B76F-3BD5-4E80-8046-C3632A7E470C}" destId="{AD637957-D33F-4A52-B3A5-7325FDD4F9CA}" srcOrd="3" destOrd="0" presId="urn:microsoft.com/office/officeart/2005/8/layout/hierarchy2"/>
    <dgm:cxn modelId="{DA90B1A6-368D-450A-ABBF-8E82DB1DC988}" type="presParOf" srcId="{AD637957-D33F-4A52-B3A5-7325FDD4F9CA}" destId="{17204782-B2C6-4FF0-8A0F-CC7B45014B67}" srcOrd="0" destOrd="0" presId="urn:microsoft.com/office/officeart/2005/8/layout/hierarchy2"/>
    <dgm:cxn modelId="{FCBB8104-68C4-4199-85F4-DBA459BE0E47}" type="presParOf" srcId="{AD637957-D33F-4A52-B3A5-7325FDD4F9CA}" destId="{54B7A619-899E-4146-B22E-B5DFF4D424D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C6E06E1-070B-4B00-9CA1-9A728B67533D}"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US"/>
        </a:p>
      </dgm:t>
    </dgm:pt>
    <dgm:pt modelId="{6CD24673-ACFA-478A-92E2-77732A06399B}">
      <dgm:prSet phldrT="[Text]"/>
      <dgm:spPr/>
      <dgm:t>
        <a:bodyPr/>
        <a:lstStyle/>
        <a:p>
          <a:r>
            <a:rPr lang="en-US" dirty="0" smtClean="0"/>
            <a:t>Topic</a:t>
          </a:r>
          <a:endParaRPr lang="en-US" dirty="0"/>
        </a:p>
      </dgm:t>
    </dgm:pt>
    <dgm:pt modelId="{249AB9B5-6C5C-46DB-B4B5-0AC806F0A215}" type="parTrans" cxnId="{82DE758B-A516-46EB-AAB8-A4B4A68766AE}">
      <dgm:prSet/>
      <dgm:spPr/>
      <dgm:t>
        <a:bodyPr/>
        <a:lstStyle/>
        <a:p>
          <a:endParaRPr lang="en-US"/>
        </a:p>
      </dgm:t>
    </dgm:pt>
    <dgm:pt modelId="{2157172E-1A89-46CF-B9CC-CA18622DE224}" type="sibTrans" cxnId="{82DE758B-A516-46EB-AAB8-A4B4A68766AE}">
      <dgm:prSet/>
      <dgm:spPr/>
      <dgm:t>
        <a:bodyPr/>
        <a:lstStyle/>
        <a:p>
          <a:endParaRPr lang="en-US"/>
        </a:p>
      </dgm:t>
    </dgm:pt>
    <dgm:pt modelId="{296144B2-C024-44FB-939E-EB6AC1027384}">
      <dgm:prSet phldrT="[Text]"/>
      <dgm:spPr/>
      <dgm:t>
        <a:bodyPr/>
        <a:lstStyle/>
        <a:p>
          <a:r>
            <a:rPr lang="en-US" dirty="0" smtClean="0"/>
            <a:t>Subtopic</a:t>
          </a:r>
          <a:endParaRPr lang="en-US" dirty="0"/>
        </a:p>
      </dgm:t>
    </dgm:pt>
    <dgm:pt modelId="{CF0A2D9B-E599-4D27-A082-52A4CC41F8FB}" type="parTrans" cxnId="{44548192-A78F-4ED6-A527-ADD7891901D5}">
      <dgm:prSet/>
      <dgm:spPr/>
      <dgm:t>
        <a:bodyPr/>
        <a:lstStyle/>
        <a:p>
          <a:endParaRPr lang="en-US"/>
        </a:p>
      </dgm:t>
    </dgm:pt>
    <dgm:pt modelId="{06805A52-9298-4453-B764-000DC6E282F8}" type="sibTrans" cxnId="{44548192-A78F-4ED6-A527-ADD7891901D5}">
      <dgm:prSet/>
      <dgm:spPr/>
      <dgm:t>
        <a:bodyPr/>
        <a:lstStyle/>
        <a:p>
          <a:endParaRPr lang="en-US"/>
        </a:p>
      </dgm:t>
    </dgm:pt>
    <dgm:pt modelId="{48E3FCB0-B91F-418B-91BD-6115D8E8D796}">
      <dgm:prSet phldrT="[Text]"/>
      <dgm:spPr/>
      <dgm:t>
        <a:bodyPr/>
        <a:lstStyle/>
        <a:p>
          <a:r>
            <a:rPr lang="en-US" dirty="0" smtClean="0"/>
            <a:t>Subtopic</a:t>
          </a:r>
          <a:endParaRPr lang="en-US" dirty="0"/>
        </a:p>
      </dgm:t>
    </dgm:pt>
    <dgm:pt modelId="{70675265-ADFD-4644-AC97-2E7C07E9608A}" type="parTrans" cxnId="{B82E46D5-5A35-40AE-8011-36C2284414D9}">
      <dgm:prSet/>
      <dgm:spPr/>
      <dgm:t>
        <a:bodyPr/>
        <a:lstStyle/>
        <a:p>
          <a:endParaRPr lang="en-US"/>
        </a:p>
      </dgm:t>
    </dgm:pt>
    <dgm:pt modelId="{1EBF01ED-AAED-47A8-809C-0BD14437CAA3}" type="sibTrans" cxnId="{B82E46D5-5A35-40AE-8011-36C2284414D9}">
      <dgm:prSet/>
      <dgm:spPr/>
      <dgm:t>
        <a:bodyPr/>
        <a:lstStyle/>
        <a:p>
          <a:endParaRPr lang="en-US"/>
        </a:p>
      </dgm:t>
    </dgm:pt>
    <dgm:pt modelId="{44B9F75E-5611-4822-A9AD-A741D956B5FB}">
      <dgm:prSet phldrT="[Text]"/>
      <dgm:spPr>
        <a:solidFill>
          <a:srgbClr val="0E2C3E"/>
        </a:solidFill>
      </dgm:spPr>
      <dgm:t>
        <a:bodyPr/>
        <a:lstStyle/>
        <a:p>
          <a:r>
            <a:rPr lang="en-US" dirty="0" smtClean="0"/>
            <a:t>Subtopic</a:t>
          </a:r>
          <a:endParaRPr lang="en-US" dirty="0"/>
        </a:p>
      </dgm:t>
    </dgm:pt>
    <dgm:pt modelId="{899ADDC0-E5D6-42CF-B353-86BB5865172B}" type="parTrans" cxnId="{A30B64F4-8B39-4948-B379-A57F813AEDEE}">
      <dgm:prSet/>
      <dgm:spPr/>
      <dgm:t>
        <a:bodyPr/>
        <a:lstStyle/>
        <a:p>
          <a:endParaRPr lang="en-US"/>
        </a:p>
      </dgm:t>
    </dgm:pt>
    <dgm:pt modelId="{3B394EA8-8239-451E-922A-CAAD3CE18F17}" type="sibTrans" cxnId="{A30B64F4-8B39-4948-B379-A57F813AEDEE}">
      <dgm:prSet/>
      <dgm:spPr/>
      <dgm:t>
        <a:bodyPr/>
        <a:lstStyle/>
        <a:p>
          <a:endParaRPr lang="en-US"/>
        </a:p>
      </dgm:t>
    </dgm:pt>
    <dgm:pt modelId="{4AA1271F-01CB-437D-8547-D3F25A323375}">
      <dgm:prSet phldrT="[Text]"/>
      <dgm:spPr/>
      <dgm:t>
        <a:bodyPr/>
        <a:lstStyle/>
        <a:p>
          <a:r>
            <a:rPr lang="en-US" dirty="0" smtClean="0"/>
            <a:t>Related Idea</a:t>
          </a:r>
          <a:endParaRPr lang="en-US" dirty="0"/>
        </a:p>
      </dgm:t>
    </dgm:pt>
    <dgm:pt modelId="{3386B94E-957F-4B55-9A92-98643487DA38}" type="parTrans" cxnId="{9F13C1D2-DEF0-497F-96C5-38BC078BDA6D}">
      <dgm:prSet/>
      <dgm:spPr/>
      <dgm:t>
        <a:bodyPr/>
        <a:lstStyle/>
        <a:p>
          <a:endParaRPr lang="en-US"/>
        </a:p>
      </dgm:t>
    </dgm:pt>
    <dgm:pt modelId="{39D4581E-9377-4826-8602-0D585EAADE82}" type="sibTrans" cxnId="{9F13C1D2-DEF0-497F-96C5-38BC078BDA6D}">
      <dgm:prSet/>
      <dgm:spPr/>
      <dgm:t>
        <a:bodyPr/>
        <a:lstStyle/>
        <a:p>
          <a:endParaRPr lang="en-US"/>
        </a:p>
      </dgm:t>
    </dgm:pt>
    <dgm:pt modelId="{FA192AA8-0CE9-47AA-8BA5-3C21AADC1CC4}">
      <dgm:prSet phldrT="[Text]"/>
      <dgm:spPr>
        <a:solidFill>
          <a:schemeClr val="accent4">
            <a:lumMod val="50000"/>
          </a:schemeClr>
        </a:solidFill>
      </dgm:spPr>
      <dgm:t>
        <a:bodyPr/>
        <a:lstStyle/>
        <a:p>
          <a:r>
            <a:rPr lang="en-US" dirty="0" smtClean="0"/>
            <a:t>Related Idea</a:t>
          </a:r>
          <a:endParaRPr lang="en-US" dirty="0"/>
        </a:p>
      </dgm:t>
    </dgm:pt>
    <dgm:pt modelId="{E976FF2C-0056-4851-8F7F-A26FA5226686}" type="parTrans" cxnId="{C9FE5F07-9F94-4C86-B9DF-7BA988D86110}">
      <dgm:prSet/>
      <dgm:spPr/>
      <dgm:t>
        <a:bodyPr/>
        <a:lstStyle/>
        <a:p>
          <a:endParaRPr lang="en-US"/>
        </a:p>
      </dgm:t>
    </dgm:pt>
    <dgm:pt modelId="{C8F9A9DB-5ADD-4388-95CC-B06CF8B056CE}" type="sibTrans" cxnId="{C9FE5F07-9F94-4C86-B9DF-7BA988D86110}">
      <dgm:prSet/>
      <dgm:spPr/>
      <dgm:t>
        <a:bodyPr/>
        <a:lstStyle/>
        <a:p>
          <a:endParaRPr lang="en-US"/>
        </a:p>
      </dgm:t>
    </dgm:pt>
    <dgm:pt modelId="{CBB3D46E-9331-4178-9D53-F44A79A5894B}">
      <dgm:prSet phldrT="[Text]"/>
      <dgm:spPr>
        <a:solidFill>
          <a:srgbClr val="425D6E"/>
        </a:solidFill>
      </dgm:spPr>
      <dgm:t>
        <a:bodyPr/>
        <a:lstStyle/>
        <a:p>
          <a:r>
            <a:rPr lang="en-US" dirty="0" smtClean="0"/>
            <a:t>Related Idea</a:t>
          </a:r>
          <a:endParaRPr lang="en-US" dirty="0"/>
        </a:p>
      </dgm:t>
    </dgm:pt>
    <dgm:pt modelId="{6206F0C8-AB6D-4453-9413-B9A915422C93}" type="parTrans" cxnId="{5579EBDA-E476-4809-9978-97DD7D9EF9E0}">
      <dgm:prSet/>
      <dgm:spPr/>
      <dgm:t>
        <a:bodyPr/>
        <a:lstStyle/>
        <a:p>
          <a:endParaRPr lang="en-US"/>
        </a:p>
      </dgm:t>
    </dgm:pt>
    <dgm:pt modelId="{D7C19813-2D53-4656-A330-54021EE9AB8C}" type="sibTrans" cxnId="{5579EBDA-E476-4809-9978-97DD7D9EF9E0}">
      <dgm:prSet/>
      <dgm:spPr/>
      <dgm:t>
        <a:bodyPr/>
        <a:lstStyle/>
        <a:p>
          <a:endParaRPr lang="en-US"/>
        </a:p>
      </dgm:t>
    </dgm:pt>
    <dgm:pt modelId="{D5CCA780-51EC-4A1D-994E-70D1FE7E9277}">
      <dgm:prSet phldrT="[Text]"/>
      <dgm:spPr/>
      <dgm:t>
        <a:bodyPr/>
        <a:lstStyle/>
        <a:p>
          <a:r>
            <a:rPr lang="en-US" smtClean="0"/>
            <a:t>Related Idea</a:t>
          </a:r>
          <a:endParaRPr lang="en-US" dirty="0"/>
        </a:p>
      </dgm:t>
    </dgm:pt>
    <dgm:pt modelId="{CC7F82A1-D495-415B-9281-6C743802E65F}" type="parTrans" cxnId="{762AA679-379A-4F0D-80B3-2596FC48A92E}">
      <dgm:prSet/>
      <dgm:spPr/>
      <dgm:t>
        <a:bodyPr/>
        <a:lstStyle/>
        <a:p>
          <a:endParaRPr lang="en-US"/>
        </a:p>
      </dgm:t>
    </dgm:pt>
    <dgm:pt modelId="{D2FDF46E-EE5B-4C93-BF2D-0FE8BB436FE8}" type="sibTrans" cxnId="{762AA679-379A-4F0D-80B3-2596FC48A92E}">
      <dgm:prSet/>
      <dgm:spPr/>
      <dgm:t>
        <a:bodyPr/>
        <a:lstStyle/>
        <a:p>
          <a:endParaRPr lang="en-US"/>
        </a:p>
      </dgm:t>
    </dgm:pt>
    <dgm:pt modelId="{79B23C07-774B-4EBC-AE6B-89AB06283257}">
      <dgm:prSet phldrT="[Text]"/>
      <dgm:spPr>
        <a:solidFill>
          <a:schemeClr val="accent2">
            <a:lumMod val="60000"/>
            <a:lumOff val="40000"/>
          </a:schemeClr>
        </a:solidFill>
      </dgm:spPr>
      <dgm:t>
        <a:bodyPr/>
        <a:lstStyle/>
        <a:p>
          <a:r>
            <a:rPr lang="en-US" smtClean="0"/>
            <a:t>Related Idea</a:t>
          </a:r>
          <a:endParaRPr lang="en-US" dirty="0"/>
        </a:p>
      </dgm:t>
    </dgm:pt>
    <dgm:pt modelId="{D8ECC976-C78F-4518-A43A-46BF8BF4FA09}" type="parTrans" cxnId="{F65AA26B-EB39-4657-A656-317393D415EF}">
      <dgm:prSet/>
      <dgm:spPr/>
      <dgm:t>
        <a:bodyPr/>
        <a:lstStyle/>
        <a:p>
          <a:endParaRPr lang="en-US"/>
        </a:p>
      </dgm:t>
    </dgm:pt>
    <dgm:pt modelId="{0472EC23-2E66-46F2-AFCB-DADA4A19233B}" type="sibTrans" cxnId="{F65AA26B-EB39-4657-A656-317393D415EF}">
      <dgm:prSet/>
      <dgm:spPr/>
      <dgm:t>
        <a:bodyPr/>
        <a:lstStyle/>
        <a:p>
          <a:endParaRPr lang="en-US"/>
        </a:p>
      </dgm:t>
    </dgm:pt>
    <dgm:pt modelId="{A259B8E5-D240-4871-9F80-F89A9FF412FE}" type="pres">
      <dgm:prSet presAssocID="{4C6E06E1-070B-4B00-9CA1-9A728B67533D}" presName="Name0" presStyleCnt="0">
        <dgm:presLayoutVars>
          <dgm:chMax val="1"/>
          <dgm:chPref val="1"/>
          <dgm:dir/>
          <dgm:animOne val="branch"/>
          <dgm:animLvl val="lvl"/>
        </dgm:presLayoutVars>
      </dgm:prSet>
      <dgm:spPr/>
    </dgm:pt>
    <dgm:pt modelId="{C4B66CD2-5819-43DD-8B2A-A06E65BB90BB}" type="pres">
      <dgm:prSet presAssocID="{6CD24673-ACFA-478A-92E2-77732A06399B}" presName="textCenter" presStyleLbl="node1" presStyleIdx="0" presStyleCnt="9"/>
      <dgm:spPr/>
    </dgm:pt>
    <dgm:pt modelId="{24479149-ADF4-4BE7-9E05-1DB174E30AFA}" type="pres">
      <dgm:prSet presAssocID="{6CD24673-ACFA-478A-92E2-77732A06399B}" presName="cycle_1" presStyleCnt="0"/>
      <dgm:spPr/>
    </dgm:pt>
    <dgm:pt modelId="{066F5796-D44D-4244-995A-83B6C24BA65D}" type="pres">
      <dgm:prSet presAssocID="{296144B2-C024-44FB-939E-EB6AC1027384}" presName="childCenter1" presStyleLbl="node1" presStyleIdx="1" presStyleCnt="9"/>
      <dgm:spPr/>
    </dgm:pt>
    <dgm:pt modelId="{A8D490F0-57AA-4DD6-B0D0-392DC9DFB1E7}" type="pres">
      <dgm:prSet presAssocID="{3386B94E-957F-4B55-9A92-98643487DA38}" presName="Name141" presStyleLbl="parChTrans1D3" presStyleIdx="0" presStyleCnt="5"/>
      <dgm:spPr/>
    </dgm:pt>
    <dgm:pt modelId="{830061E4-2C91-48E0-A474-FF816FCBB6C4}" type="pres">
      <dgm:prSet presAssocID="{4AA1271F-01CB-437D-8547-D3F25A323375}" presName="text1" presStyleLbl="node1" presStyleIdx="2" presStyleCnt="9">
        <dgm:presLayoutVars>
          <dgm:bulletEnabled val="1"/>
        </dgm:presLayoutVars>
      </dgm:prSet>
      <dgm:spPr/>
      <dgm:t>
        <a:bodyPr/>
        <a:lstStyle/>
        <a:p>
          <a:endParaRPr lang="en-US"/>
        </a:p>
      </dgm:t>
    </dgm:pt>
    <dgm:pt modelId="{CC815AF6-92FE-46BD-8A87-1440A15A26F2}" type="pres">
      <dgm:prSet presAssocID="{CC7F82A1-D495-415B-9281-6C743802E65F}" presName="Name141" presStyleLbl="parChTrans1D3" presStyleIdx="1" presStyleCnt="5"/>
      <dgm:spPr/>
    </dgm:pt>
    <dgm:pt modelId="{F098175B-F784-4053-9465-244D8BAE4EBB}" type="pres">
      <dgm:prSet presAssocID="{D5CCA780-51EC-4A1D-994E-70D1FE7E9277}" presName="text1" presStyleLbl="node1" presStyleIdx="3" presStyleCnt="9">
        <dgm:presLayoutVars>
          <dgm:bulletEnabled val="1"/>
        </dgm:presLayoutVars>
      </dgm:prSet>
      <dgm:spPr/>
      <dgm:t>
        <a:bodyPr/>
        <a:lstStyle/>
        <a:p>
          <a:endParaRPr lang="en-US"/>
        </a:p>
      </dgm:t>
    </dgm:pt>
    <dgm:pt modelId="{A04E387A-7C65-43F3-99C4-A7887917E5B6}" type="pres">
      <dgm:prSet presAssocID="{CF0A2D9B-E599-4D27-A082-52A4CC41F8FB}" presName="Name144" presStyleLbl="parChTrans1D2" presStyleIdx="0" presStyleCnt="3"/>
      <dgm:spPr/>
    </dgm:pt>
    <dgm:pt modelId="{F2C5E3FF-83A0-484D-BF47-0699CD34E367}" type="pres">
      <dgm:prSet presAssocID="{6CD24673-ACFA-478A-92E2-77732A06399B}" presName="cycle_2" presStyleCnt="0"/>
      <dgm:spPr/>
    </dgm:pt>
    <dgm:pt modelId="{6C181AD8-4882-44A4-BA36-90AA5A94D5B3}" type="pres">
      <dgm:prSet presAssocID="{48E3FCB0-B91F-418B-91BD-6115D8E8D796}" presName="childCenter2" presStyleLbl="node1" presStyleIdx="4" presStyleCnt="9"/>
      <dgm:spPr/>
    </dgm:pt>
    <dgm:pt modelId="{292A8886-6872-47ED-9702-692FF5269960}" type="pres">
      <dgm:prSet presAssocID="{E976FF2C-0056-4851-8F7F-A26FA5226686}" presName="Name218" presStyleLbl="parChTrans1D3" presStyleIdx="2" presStyleCnt="5"/>
      <dgm:spPr/>
    </dgm:pt>
    <dgm:pt modelId="{74E75220-E13F-42DC-BCDC-3826A2EF2E70}" type="pres">
      <dgm:prSet presAssocID="{FA192AA8-0CE9-47AA-8BA5-3C21AADC1CC4}" presName="text2" presStyleLbl="node1" presStyleIdx="5" presStyleCnt="9">
        <dgm:presLayoutVars>
          <dgm:bulletEnabled val="1"/>
        </dgm:presLayoutVars>
      </dgm:prSet>
      <dgm:spPr/>
      <dgm:t>
        <a:bodyPr/>
        <a:lstStyle/>
        <a:p>
          <a:endParaRPr lang="en-US"/>
        </a:p>
      </dgm:t>
    </dgm:pt>
    <dgm:pt modelId="{922BC8E4-E640-42C8-9F13-CE484F2B1C46}" type="pres">
      <dgm:prSet presAssocID="{70675265-ADFD-4644-AC97-2E7C07E9608A}" presName="Name221" presStyleLbl="parChTrans1D2" presStyleIdx="1" presStyleCnt="3"/>
      <dgm:spPr/>
    </dgm:pt>
    <dgm:pt modelId="{24BD9718-142D-4911-B72C-F2B48F3BA0BF}" type="pres">
      <dgm:prSet presAssocID="{6CD24673-ACFA-478A-92E2-77732A06399B}" presName="cycle_3" presStyleCnt="0"/>
      <dgm:spPr/>
    </dgm:pt>
    <dgm:pt modelId="{1BC6BD06-8278-4098-9189-B9ABF58B57BD}" type="pres">
      <dgm:prSet presAssocID="{44B9F75E-5611-4822-A9AD-A741D956B5FB}" presName="childCenter3" presStyleLbl="node1" presStyleIdx="6" presStyleCnt="9"/>
      <dgm:spPr/>
    </dgm:pt>
    <dgm:pt modelId="{58555806-1BC7-4FFE-9450-999B4439E3BF}" type="pres">
      <dgm:prSet presAssocID="{6206F0C8-AB6D-4453-9413-B9A915422C93}" presName="Name285" presStyleLbl="parChTrans1D3" presStyleIdx="3" presStyleCnt="5"/>
      <dgm:spPr/>
    </dgm:pt>
    <dgm:pt modelId="{39BADA55-22BF-44D9-B48C-3A9DA5FB908E}" type="pres">
      <dgm:prSet presAssocID="{CBB3D46E-9331-4178-9D53-F44A79A5894B}" presName="text3" presStyleLbl="node1" presStyleIdx="7" presStyleCnt="9">
        <dgm:presLayoutVars>
          <dgm:bulletEnabled val="1"/>
        </dgm:presLayoutVars>
      </dgm:prSet>
      <dgm:spPr/>
    </dgm:pt>
    <dgm:pt modelId="{BE9AD616-48D3-46EB-8889-5D531DE49827}" type="pres">
      <dgm:prSet presAssocID="{D8ECC976-C78F-4518-A43A-46BF8BF4FA09}" presName="Name285" presStyleLbl="parChTrans1D3" presStyleIdx="4" presStyleCnt="5"/>
      <dgm:spPr/>
    </dgm:pt>
    <dgm:pt modelId="{F9FD49CF-B2F0-42C5-9829-D2A215D5602F}" type="pres">
      <dgm:prSet presAssocID="{79B23C07-774B-4EBC-AE6B-89AB06283257}" presName="text3" presStyleLbl="node1" presStyleIdx="8" presStyleCnt="9">
        <dgm:presLayoutVars>
          <dgm:bulletEnabled val="1"/>
        </dgm:presLayoutVars>
      </dgm:prSet>
      <dgm:spPr/>
      <dgm:t>
        <a:bodyPr/>
        <a:lstStyle/>
        <a:p>
          <a:endParaRPr lang="en-US"/>
        </a:p>
      </dgm:t>
    </dgm:pt>
    <dgm:pt modelId="{F2B6B9AD-BDEE-434A-B370-F9B0275CCB49}" type="pres">
      <dgm:prSet presAssocID="{899ADDC0-E5D6-42CF-B353-86BB5865172B}" presName="Name288" presStyleLbl="parChTrans1D2" presStyleIdx="2" presStyleCnt="3"/>
      <dgm:spPr/>
    </dgm:pt>
  </dgm:ptLst>
  <dgm:cxnLst>
    <dgm:cxn modelId="{224FC591-AEC6-48C2-89C8-992B4E94FADC}" type="presOf" srcId="{CF0A2D9B-E599-4D27-A082-52A4CC41F8FB}" destId="{A04E387A-7C65-43F3-99C4-A7887917E5B6}" srcOrd="0" destOrd="0" presId="urn:microsoft.com/office/officeart/2008/layout/RadialCluster"/>
    <dgm:cxn modelId="{B7448FAF-D957-48DD-8581-7B11041E8028}" type="presOf" srcId="{296144B2-C024-44FB-939E-EB6AC1027384}" destId="{066F5796-D44D-4244-995A-83B6C24BA65D}" srcOrd="0" destOrd="0" presId="urn:microsoft.com/office/officeart/2008/layout/RadialCluster"/>
    <dgm:cxn modelId="{44548192-A78F-4ED6-A527-ADD7891901D5}" srcId="{6CD24673-ACFA-478A-92E2-77732A06399B}" destId="{296144B2-C024-44FB-939E-EB6AC1027384}" srcOrd="0" destOrd="0" parTransId="{CF0A2D9B-E599-4D27-A082-52A4CC41F8FB}" sibTransId="{06805A52-9298-4453-B764-000DC6E282F8}"/>
    <dgm:cxn modelId="{762AA679-379A-4F0D-80B3-2596FC48A92E}" srcId="{296144B2-C024-44FB-939E-EB6AC1027384}" destId="{D5CCA780-51EC-4A1D-994E-70D1FE7E9277}" srcOrd="1" destOrd="0" parTransId="{CC7F82A1-D495-415B-9281-6C743802E65F}" sibTransId="{D2FDF46E-EE5B-4C93-BF2D-0FE8BB436FE8}"/>
    <dgm:cxn modelId="{9F13C1D2-DEF0-497F-96C5-38BC078BDA6D}" srcId="{296144B2-C024-44FB-939E-EB6AC1027384}" destId="{4AA1271F-01CB-437D-8547-D3F25A323375}" srcOrd="0" destOrd="0" parTransId="{3386B94E-957F-4B55-9A92-98643487DA38}" sibTransId="{39D4581E-9377-4826-8602-0D585EAADE82}"/>
    <dgm:cxn modelId="{5579EBDA-E476-4809-9978-97DD7D9EF9E0}" srcId="{44B9F75E-5611-4822-A9AD-A741D956B5FB}" destId="{CBB3D46E-9331-4178-9D53-F44A79A5894B}" srcOrd="0" destOrd="0" parTransId="{6206F0C8-AB6D-4453-9413-B9A915422C93}" sibTransId="{D7C19813-2D53-4656-A330-54021EE9AB8C}"/>
    <dgm:cxn modelId="{82DE758B-A516-46EB-AAB8-A4B4A68766AE}" srcId="{4C6E06E1-070B-4B00-9CA1-9A728B67533D}" destId="{6CD24673-ACFA-478A-92E2-77732A06399B}" srcOrd="0" destOrd="0" parTransId="{249AB9B5-6C5C-46DB-B4B5-0AC806F0A215}" sibTransId="{2157172E-1A89-46CF-B9CC-CA18622DE224}"/>
    <dgm:cxn modelId="{FDA015C3-5871-4A60-BA79-0809AC8D0C3C}" type="presOf" srcId="{3386B94E-957F-4B55-9A92-98643487DA38}" destId="{A8D490F0-57AA-4DD6-B0D0-392DC9DFB1E7}" srcOrd="0" destOrd="0" presId="urn:microsoft.com/office/officeart/2008/layout/RadialCluster"/>
    <dgm:cxn modelId="{A30B64F4-8B39-4948-B379-A57F813AEDEE}" srcId="{6CD24673-ACFA-478A-92E2-77732A06399B}" destId="{44B9F75E-5611-4822-A9AD-A741D956B5FB}" srcOrd="2" destOrd="0" parTransId="{899ADDC0-E5D6-42CF-B353-86BB5865172B}" sibTransId="{3B394EA8-8239-451E-922A-CAAD3CE18F17}"/>
    <dgm:cxn modelId="{B82E46D5-5A35-40AE-8011-36C2284414D9}" srcId="{6CD24673-ACFA-478A-92E2-77732A06399B}" destId="{48E3FCB0-B91F-418B-91BD-6115D8E8D796}" srcOrd="1" destOrd="0" parTransId="{70675265-ADFD-4644-AC97-2E7C07E9608A}" sibTransId="{1EBF01ED-AAED-47A8-809C-0BD14437CAA3}"/>
    <dgm:cxn modelId="{324D48FF-48C4-4EAB-B8CC-81BB96A29114}" type="presOf" srcId="{FA192AA8-0CE9-47AA-8BA5-3C21AADC1CC4}" destId="{74E75220-E13F-42DC-BCDC-3826A2EF2E70}" srcOrd="0" destOrd="0" presId="urn:microsoft.com/office/officeart/2008/layout/RadialCluster"/>
    <dgm:cxn modelId="{789B8B4B-E42A-4014-843A-1C6569845A0E}" type="presOf" srcId="{CC7F82A1-D495-415B-9281-6C743802E65F}" destId="{CC815AF6-92FE-46BD-8A87-1440A15A26F2}" srcOrd="0" destOrd="0" presId="urn:microsoft.com/office/officeart/2008/layout/RadialCluster"/>
    <dgm:cxn modelId="{FDD9A54D-1C49-48AD-B4A0-53B4FB1D6573}" type="presOf" srcId="{D8ECC976-C78F-4518-A43A-46BF8BF4FA09}" destId="{BE9AD616-48D3-46EB-8889-5D531DE49827}" srcOrd="0" destOrd="0" presId="urn:microsoft.com/office/officeart/2008/layout/RadialCluster"/>
    <dgm:cxn modelId="{5A7B5A2B-9983-4343-9FA7-57A41AEA6C2F}" type="presOf" srcId="{4AA1271F-01CB-437D-8547-D3F25A323375}" destId="{830061E4-2C91-48E0-A474-FF816FCBB6C4}" srcOrd="0" destOrd="0" presId="urn:microsoft.com/office/officeart/2008/layout/RadialCluster"/>
    <dgm:cxn modelId="{21AF3087-36EC-4C79-819E-DEC3A1C764B9}" type="presOf" srcId="{D5CCA780-51EC-4A1D-994E-70D1FE7E9277}" destId="{F098175B-F784-4053-9465-244D8BAE4EBB}" srcOrd="0" destOrd="0" presId="urn:microsoft.com/office/officeart/2008/layout/RadialCluster"/>
    <dgm:cxn modelId="{C9FE5F07-9F94-4C86-B9DF-7BA988D86110}" srcId="{48E3FCB0-B91F-418B-91BD-6115D8E8D796}" destId="{FA192AA8-0CE9-47AA-8BA5-3C21AADC1CC4}" srcOrd="0" destOrd="0" parTransId="{E976FF2C-0056-4851-8F7F-A26FA5226686}" sibTransId="{C8F9A9DB-5ADD-4388-95CC-B06CF8B056CE}"/>
    <dgm:cxn modelId="{3D9888E0-8489-44A2-8CB2-4ED0405715EE}" type="presOf" srcId="{6206F0C8-AB6D-4453-9413-B9A915422C93}" destId="{58555806-1BC7-4FFE-9450-999B4439E3BF}" srcOrd="0" destOrd="0" presId="urn:microsoft.com/office/officeart/2008/layout/RadialCluster"/>
    <dgm:cxn modelId="{B4E73E69-52CD-4C66-BBF5-7922F4B9D9F0}" type="presOf" srcId="{70675265-ADFD-4644-AC97-2E7C07E9608A}" destId="{922BC8E4-E640-42C8-9F13-CE484F2B1C46}" srcOrd="0" destOrd="0" presId="urn:microsoft.com/office/officeart/2008/layout/RadialCluster"/>
    <dgm:cxn modelId="{04ABC199-16ED-4BF3-9397-B81266EE70E1}" type="presOf" srcId="{6CD24673-ACFA-478A-92E2-77732A06399B}" destId="{C4B66CD2-5819-43DD-8B2A-A06E65BB90BB}" srcOrd="0" destOrd="0" presId="urn:microsoft.com/office/officeart/2008/layout/RadialCluster"/>
    <dgm:cxn modelId="{F60C8728-A575-4A42-AE1C-302A1F2C5163}" type="presOf" srcId="{E976FF2C-0056-4851-8F7F-A26FA5226686}" destId="{292A8886-6872-47ED-9702-692FF5269960}" srcOrd="0" destOrd="0" presId="urn:microsoft.com/office/officeart/2008/layout/RadialCluster"/>
    <dgm:cxn modelId="{33FD4D0A-6E3E-4C03-BFCF-199CD16B844A}" type="presOf" srcId="{CBB3D46E-9331-4178-9D53-F44A79A5894B}" destId="{39BADA55-22BF-44D9-B48C-3A9DA5FB908E}" srcOrd="0" destOrd="0" presId="urn:microsoft.com/office/officeart/2008/layout/RadialCluster"/>
    <dgm:cxn modelId="{249A2531-6EC8-4285-BD3C-811CADBCE6AE}" type="presOf" srcId="{48E3FCB0-B91F-418B-91BD-6115D8E8D796}" destId="{6C181AD8-4882-44A4-BA36-90AA5A94D5B3}" srcOrd="0" destOrd="0" presId="urn:microsoft.com/office/officeart/2008/layout/RadialCluster"/>
    <dgm:cxn modelId="{B0A5CDC0-6A54-49CA-AA00-A2F14046075E}" type="presOf" srcId="{899ADDC0-E5D6-42CF-B353-86BB5865172B}" destId="{F2B6B9AD-BDEE-434A-B370-F9B0275CCB49}" srcOrd="0" destOrd="0" presId="urn:microsoft.com/office/officeart/2008/layout/RadialCluster"/>
    <dgm:cxn modelId="{F65AA26B-EB39-4657-A656-317393D415EF}" srcId="{44B9F75E-5611-4822-A9AD-A741D956B5FB}" destId="{79B23C07-774B-4EBC-AE6B-89AB06283257}" srcOrd="1" destOrd="0" parTransId="{D8ECC976-C78F-4518-A43A-46BF8BF4FA09}" sibTransId="{0472EC23-2E66-46F2-AFCB-DADA4A19233B}"/>
    <dgm:cxn modelId="{F594D2AF-F422-4C8F-B29E-BB632BA773BF}" type="presOf" srcId="{44B9F75E-5611-4822-A9AD-A741D956B5FB}" destId="{1BC6BD06-8278-4098-9189-B9ABF58B57BD}" srcOrd="0" destOrd="0" presId="urn:microsoft.com/office/officeart/2008/layout/RadialCluster"/>
    <dgm:cxn modelId="{5296B874-6DD5-4E98-9537-EE397B9CFC49}" type="presOf" srcId="{4C6E06E1-070B-4B00-9CA1-9A728B67533D}" destId="{A259B8E5-D240-4871-9F80-F89A9FF412FE}" srcOrd="0" destOrd="0" presId="urn:microsoft.com/office/officeart/2008/layout/RadialCluster"/>
    <dgm:cxn modelId="{09BBBDDF-D22F-4A2C-887B-F97667BA1C84}" type="presOf" srcId="{79B23C07-774B-4EBC-AE6B-89AB06283257}" destId="{F9FD49CF-B2F0-42C5-9829-D2A215D5602F}" srcOrd="0" destOrd="0" presId="urn:microsoft.com/office/officeart/2008/layout/RadialCluster"/>
    <dgm:cxn modelId="{CCFD9D07-98E9-4966-9558-C16952737F9D}" type="presParOf" srcId="{A259B8E5-D240-4871-9F80-F89A9FF412FE}" destId="{C4B66CD2-5819-43DD-8B2A-A06E65BB90BB}" srcOrd="0" destOrd="0" presId="urn:microsoft.com/office/officeart/2008/layout/RadialCluster"/>
    <dgm:cxn modelId="{E7603BDE-5BA7-4BB8-B840-E0A82CDC6389}" type="presParOf" srcId="{A259B8E5-D240-4871-9F80-F89A9FF412FE}" destId="{24479149-ADF4-4BE7-9E05-1DB174E30AFA}" srcOrd="1" destOrd="0" presId="urn:microsoft.com/office/officeart/2008/layout/RadialCluster"/>
    <dgm:cxn modelId="{5BC196E6-2325-4BEE-8BA9-9E0E9C31267E}" type="presParOf" srcId="{24479149-ADF4-4BE7-9E05-1DB174E30AFA}" destId="{066F5796-D44D-4244-995A-83B6C24BA65D}" srcOrd="0" destOrd="0" presId="urn:microsoft.com/office/officeart/2008/layout/RadialCluster"/>
    <dgm:cxn modelId="{CE02ADA8-554F-414C-A797-B03183B63517}" type="presParOf" srcId="{24479149-ADF4-4BE7-9E05-1DB174E30AFA}" destId="{A8D490F0-57AA-4DD6-B0D0-392DC9DFB1E7}" srcOrd="1" destOrd="0" presId="urn:microsoft.com/office/officeart/2008/layout/RadialCluster"/>
    <dgm:cxn modelId="{3CD5B0DF-9434-43C2-8648-454BC4D6ACD5}" type="presParOf" srcId="{24479149-ADF4-4BE7-9E05-1DB174E30AFA}" destId="{830061E4-2C91-48E0-A474-FF816FCBB6C4}" srcOrd="2" destOrd="0" presId="urn:microsoft.com/office/officeart/2008/layout/RadialCluster"/>
    <dgm:cxn modelId="{6D3E5669-87EF-42D6-AED8-74C974D96909}" type="presParOf" srcId="{24479149-ADF4-4BE7-9E05-1DB174E30AFA}" destId="{CC815AF6-92FE-46BD-8A87-1440A15A26F2}" srcOrd="3" destOrd="0" presId="urn:microsoft.com/office/officeart/2008/layout/RadialCluster"/>
    <dgm:cxn modelId="{75528307-5081-4DB4-A4F9-D0879B225311}" type="presParOf" srcId="{24479149-ADF4-4BE7-9E05-1DB174E30AFA}" destId="{F098175B-F784-4053-9465-244D8BAE4EBB}" srcOrd="4" destOrd="0" presId="urn:microsoft.com/office/officeart/2008/layout/RadialCluster"/>
    <dgm:cxn modelId="{5EBC9338-FEAF-49C6-943F-818346AFA887}" type="presParOf" srcId="{A259B8E5-D240-4871-9F80-F89A9FF412FE}" destId="{A04E387A-7C65-43F3-99C4-A7887917E5B6}" srcOrd="2" destOrd="0" presId="urn:microsoft.com/office/officeart/2008/layout/RadialCluster"/>
    <dgm:cxn modelId="{E8C798A9-6629-4609-9593-61102A64E2A3}" type="presParOf" srcId="{A259B8E5-D240-4871-9F80-F89A9FF412FE}" destId="{F2C5E3FF-83A0-484D-BF47-0699CD34E367}" srcOrd="3" destOrd="0" presId="urn:microsoft.com/office/officeart/2008/layout/RadialCluster"/>
    <dgm:cxn modelId="{15694C69-FC1C-4A98-9063-E428600E3D8E}" type="presParOf" srcId="{F2C5E3FF-83A0-484D-BF47-0699CD34E367}" destId="{6C181AD8-4882-44A4-BA36-90AA5A94D5B3}" srcOrd="0" destOrd="0" presId="urn:microsoft.com/office/officeart/2008/layout/RadialCluster"/>
    <dgm:cxn modelId="{2A7AFB36-5CD5-4A5B-9BC8-76002EDA29A6}" type="presParOf" srcId="{F2C5E3FF-83A0-484D-BF47-0699CD34E367}" destId="{292A8886-6872-47ED-9702-692FF5269960}" srcOrd="1" destOrd="0" presId="urn:microsoft.com/office/officeart/2008/layout/RadialCluster"/>
    <dgm:cxn modelId="{85C4DAED-C553-4E5B-881E-F7A0B627D928}" type="presParOf" srcId="{F2C5E3FF-83A0-484D-BF47-0699CD34E367}" destId="{74E75220-E13F-42DC-BCDC-3826A2EF2E70}" srcOrd="2" destOrd="0" presId="urn:microsoft.com/office/officeart/2008/layout/RadialCluster"/>
    <dgm:cxn modelId="{42104B41-CD42-49B9-B2C2-8F4EDAAE28B8}" type="presParOf" srcId="{A259B8E5-D240-4871-9F80-F89A9FF412FE}" destId="{922BC8E4-E640-42C8-9F13-CE484F2B1C46}" srcOrd="4" destOrd="0" presId="urn:microsoft.com/office/officeart/2008/layout/RadialCluster"/>
    <dgm:cxn modelId="{B685C967-C68E-4EED-9AD3-8A20C40D69C5}" type="presParOf" srcId="{A259B8E5-D240-4871-9F80-F89A9FF412FE}" destId="{24BD9718-142D-4911-B72C-F2B48F3BA0BF}" srcOrd="5" destOrd="0" presId="urn:microsoft.com/office/officeart/2008/layout/RadialCluster"/>
    <dgm:cxn modelId="{31975066-89FA-44F8-B25E-72DA5179AEA9}" type="presParOf" srcId="{24BD9718-142D-4911-B72C-F2B48F3BA0BF}" destId="{1BC6BD06-8278-4098-9189-B9ABF58B57BD}" srcOrd="0" destOrd="0" presId="urn:microsoft.com/office/officeart/2008/layout/RadialCluster"/>
    <dgm:cxn modelId="{69A18723-1648-4022-9A0E-2FCCB31AE471}" type="presParOf" srcId="{24BD9718-142D-4911-B72C-F2B48F3BA0BF}" destId="{58555806-1BC7-4FFE-9450-999B4439E3BF}" srcOrd="1" destOrd="0" presId="urn:microsoft.com/office/officeart/2008/layout/RadialCluster"/>
    <dgm:cxn modelId="{8701E4F0-641D-4F52-81AC-49322104DAAA}" type="presParOf" srcId="{24BD9718-142D-4911-B72C-F2B48F3BA0BF}" destId="{39BADA55-22BF-44D9-B48C-3A9DA5FB908E}" srcOrd="2" destOrd="0" presId="urn:microsoft.com/office/officeart/2008/layout/RadialCluster"/>
    <dgm:cxn modelId="{1A205152-4B44-4E17-A6A9-87F31B2D29EE}" type="presParOf" srcId="{24BD9718-142D-4911-B72C-F2B48F3BA0BF}" destId="{BE9AD616-48D3-46EB-8889-5D531DE49827}" srcOrd="3" destOrd="0" presId="urn:microsoft.com/office/officeart/2008/layout/RadialCluster"/>
    <dgm:cxn modelId="{C9EBB7D4-7CD5-47C6-8010-A0010C7D237D}" type="presParOf" srcId="{24BD9718-142D-4911-B72C-F2B48F3BA0BF}" destId="{F9FD49CF-B2F0-42C5-9829-D2A215D5602F}" srcOrd="4" destOrd="0" presId="urn:microsoft.com/office/officeart/2008/layout/RadialCluster"/>
    <dgm:cxn modelId="{49CC76F5-E645-408A-AB72-A22C1D5E95B7}" type="presParOf" srcId="{A259B8E5-D240-4871-9F80-F89A9FF412FE}" destId="{F2B6B9AD-BDEE-434A-B370-F9B0275CCB49}" srcOrd="6"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AF39B-B09C-4A47-A63D-59A41ADA35BF}">
      <dsp:nvSpPr>
        <dsp:cNvPr id="0" name=""/>
        <dsp:cNvSpPr/>
      </dsp:nvSpPr>
      <dsp:spPr>
        <a:xfrm rot="5400000">
          <a:off x="-163353" y="164351"/>
          <a:ext cx="1089025" cy="762317"/>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Survey</a:t>
          </a:r>
          <a:endParaRPr lang="en-US" sz="1500" kern="1200" dirty="0"/>
        </a:p>
      </dsp:txBody>
      <dsp:txXfrm rot="-5400000">
        <a:off x="2" y="382156"/>
        <a:ext cx="762317" cy="326708"/>
      </dsp:txXfrm>
    </dsp:sp>
    <dsp:sp modelId="{E751BA30-2B10-4552-A09B-3FB9CC32BD51}">
      <dsp:nvSpPr>
        <dsp:cNvPr id="0" name=""/>
        <dsp:cNvSpPr/>
      </dsp:nvSpPr>
      <dsp:spPr>
        <a:xfrm rot="5400000">
          <a:off x="5826891" y="-5063576"/>
          <a:ext cx="707866" cy="10837014"/>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Survey the entire chapter by scanning the titles, headings, pictures, and chapter summaries—get a general idea of the reading material</a:t>
          </a:r>
          <a:endParaRPr lang="en-US" sz="2100" kern="1200" dirty="0"/>
        </a:p>
      </dsp:txBody>
      <dsp:txXfrm rot="-5400000">
        <a:off x="762318" y="35552"/>
        <a:ext cx="10802459" cy="638756"/>
      </dsp:txXfrm>
    </dsp:sp>
    <dsp:sp modelId="{B7E2F539-87A7-4242-BD50-C99B3A245DC9}">
      <dsp:nvSpPr>
        <dsp:cNvPr id="0" name=""/>
        <dsp:cNvSpPr/>
      </dsp:nvSpPr>
      <dsp:spPr>
        <a:xfrm rot="5400000">
          <a:off x="-163353" y="1136196"/>
          <a:ext cx="1089025" cy="762317"/>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Question</a:t>
          </a:r>
          <a:endParaRPr lang="en-US" sz="1500" kern="1200" dirty="0"/>
        </a:p>
      </dsp:txBody>
      <dsp:txXfrm rot="-5400000">
        <a:off x="2" y="1354001"/>
        <a:ext cx="762317" cy="326708"/>
      </dsp:txXfrm>
    </dsp:sp>
    <dsp:sp modelId="{374D4B91-1F1C-4E9B-8A84-AF459C2984E1}">
      <dsp:nvSpPr>
        <dsp:cNvPr id="0" name=""/>
        <dsp:cNvSpPr/>
      </dsp:nvSpPr>
      <dsp:spPr>
        <a:xfrm rot="5400000">
          <a:off x="5826891" y="-4091731"/>
          <a:ext cx="707866" cy="10837014"/>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As you survey, also be asking yourself questions about the reading and information</a:t>
          </a:r>
          <a:endParaRPr lang="en-US" sz="2100" kern="1200" dirty="0"/>
        </a:p>
      </dsp:txBody>
      <dsp:txXfrm rot="-5400000">
        <a:off x="762318" y="1007397"/>
        <a:ext cx="10802459" cy="638756"/>
      </dsp:txXfrm>
    </dsp:sp>
    <dsp:sp modelId="{98B4B55C-1F46-4035-A3D4-534BCC2D556B}">
      <dsp:nvSpPr>
        <dsp:cNvPr id="0" name=""/>
        <dsp:cNvSpPr/>
      </dsp:nvSpPr>
      <dsp:spPr>
        <a:xfrm rot="5400000">
          <a:off x="-163353" y="2108041"/>
          <a:ext cx="1089025" cy="762317"/>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Read</a:t>
          </a:r>
          <a:endParaRPr lang="en-US" sz="1500" kern="1200" dirty="0"/>
        </a:p>
      </dsp:txBody>
      <dsp:txXfrm rot="-5400000">
        <a:off x="2" y="2325846"/>
        <a:ext cx="762317" cy="326708"/>
      </dsp:txXfrm>
    </dsp:sp>
    <dsp:sp modelId="{DD906325-1B9D-4535-8899-70F91C600B69}">
      <dsp:nvSpPr>
        <dsp:cNvPr id="0" name=""/>
        <dsp:cNvSpPr/>
      </dsp:nvSpPr>
      <dsp:spPr>
        <a:xfrm rot="5400000">
          <a:off x="5826891" y="-3119886"/>
          <a:ext cx="707866" cy="10837014"/>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Read for comprehension (you can break this into sections and time limits)</a:t>
          </a:r>
          <a:endParaRPr lang="en-US" sz="2100" kern="1200" dirty="0"/>
        </a:p>
      </dsp:txBody>
      <dsp:txXfrm rot="-5400000">
        <a:off x="762318" y="1979242"/>
        <a:ext cx="10802459" cy="638756"/>
      </dsp:txXfrm>
    </dsp:sp>
    <dsp:sp modelId="{D72C9BB1-C74B-4977-82AC-87A01F441154}">
      <dsp:nvSpPr>
        <dsp:cNvPr id="0" name=""/>
        <dsp:cNvSpPr/>
      </dsp:nvSpPr>
      <dsp:spPr>
        <a:xfrm rot="5400000">
          <a:off x="-163353" y="3079886"/>
          <a:ext cx="1089025" cy="762317"/>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Recite</a:t>
          </a:r>
          <a:endParaRPr lang="en-US" sz="1500" kern="1200" dirty="0"/>
        </a:p>
      </dsp:txBody>
      <dsp:txXfrm rot="-5400000">
        <a:off x="2" y="3297691"/>
        <a:ext cx="762317" cy="326708"/>
      </dsp:txXfrm>
    </dsp:sp>
    <dsp:sp modelId="{EBC0E9F5-0BB6-45CA-854C-CEC98E4F08F3}">
      <dsp:nvSpPr>
        <dsp:cNvPr id="0" name=""/>
        <dsp:cNvSpPr/>
      </dsp:nvSpPr>
      <dsp:spPr>
        <a:xfrm rot="5400000">
          <a:off x="5826891" y="-2148041"/>
          <a:ext cx="707866" cy="10837014"/>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Notetaking, and answering your questions from above (verbally or in writing) can transfer information to the long-term memory parts of your brain</a:t>
          </a:r>
          <a:endParaRPr lang="en-US" sz="2100" kern="1200" dirty="0"/>
        </a:p>
      </dsp:txBody>
      <dsp:txXfrm rot="-5400000">
        <a:off x="762318" y="2951087"/>
        <a:ext cx="10802459" cy="638756"/>
      </dsp:txXfrm>
    </dsp:sp>
    <dsp:sp modelId="{1471AE09-87D3-4E24-9B60-4B886B72A22C}">
      <dsp:nvSpPr>
        <dsp:cNvPr id="0" name=""/>
        <dsp:cNvSpPr/>
      </dsp:nvSpPr>
      <dsp:spPr>
        <a:xfrm rot="5400000">
          <a:off x="-163353" y="4051731"/>
          <a:ext cx="1089025" cy="762317"/>
        </a:xfrm>
        <a:prstGeom prst="chevron">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Review</a:t>
          </a:r>
          <a:endParaRPr lang="en-US" sz="1500" kern="1200" dirty="0"/>
        </a:p>
      </dsp:txBody>
      <dsp:txXfrm rot="-5400000">
        <a:off x="2" y="4269536"/>
        <a:ext cx="762317" cy="326708"/>
      </dsp:txXfrm>
    </dsp:sp>
    <dsp:sp modelId="{DAB8E57B-BA15-4B0C-AE9B-52E9B7DD9519}">
      <dsp:nvSpPr>
        <dsp:cNvPr id="0" name=""/>
        <dsp:cNvSpPr/>
      </dsp:nvSpPr>
      <dsp:spPr>
        <a:xfrm rot="5400000">
          <a:off x="5826891" y="-1176196"/>
          <a:ext cx="707866" cy="10837014"/>
        </a:xfrm>
        <a:prstGeom prst="round2Same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Summarize the main ideas and concepts and review the key learning concepts in your notes/reading material</a:t>
          </a:r>
          <a:endParaRPr lang="en-US" sz="2100" kern="1200" dirty="0"/>
        </a:p>
      </dsp:txBody>
      <dsp:txXfrm rot="-5400000">
        <a:off x="762318" y="3922932"/>
        <a:ext cx="10802459" cy="63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9D659-7934-4188-B7E7-B22901C0B7B2}">
      <dsp:nvSpPr>
        <dsp:cNvPr id="0" name=""/>
        <dsp:cNvSpPr/>
      </dsp:nvSpPr>
      <dsp:spPr>
        <a:xfrm>
          <a:off x="519994" y="638115"/>
          <a:ext cx="739377" cy="36968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TOPIC</a:t>
          </a:r>
          <a:endParaRPr lang="en-US" sz="1100" kern="1200" dirty="0"/>
        </a:p>
      </dsp:txBody>
      <dsp:txXfrm>
        <a:off x="530822" y="648943"/>
        <a:ext cx="717721" cy="348032"/>
      </dsp:txXfrm>
    </dsp:sp>
    <dsp:sp modelId="{F9FA862B-BADB-4BE4-872C-03C2BF19412A}">
      <dsp:nvSpPr>
        <dsp:cNvPr id="0" name=""/>
        <dsp:cNvSpPr/>
      </dsp:nvSpPr>
      <dsp:spPr>
        <a:xfrm rot="18289469">
          <a:off x="1148300" y="590173"/>
          <a:ext cx="517894" cy="40429"/>
        </a:xfrm>
        <a:custGeom>
          <a:avLst/>
          <a:gdLst/>
          <a:ahLst/>
          <a:cxnLst/>
          <a:rect l="0" t="0" r="0" b="0"/>
          <a:pathLst>
            <a:path>
              <a:moveTo>
                <a:pt x="0" y="20214"/>
              </a:moveTo>
              <a:lnTo>
                <a:pt x="517894"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4300" y="597441"/>
        <a:ext cx="25894" cy="25894"/>
      </dsp:txXfrm>
    </dsp:sp>
    <dsp:sp modelId="{2354FCD6-D289-4676-8530-CD6840DD25F2}">
      <dsp:nvSpPr>
        <dsp:cNvPr id="0" name=""/>
        <dsp:cNvSpPr/>
      </dsp:nvSpPr>
      <dsp:spPr>
        <a:xfrm>
          <a:off x="1555123" y="212972"/>
          <a:ext cx="739377" cy="369688"/>
        </a:xfrm>
        <a:prstGeom prst="roundRect">
          <a:avLst>
            <a:gd name="adj" fmla="val 10000"/>
          </a:avLst>
        </a:prstGeom>
        <a:solidFill>
          <a:schemeClr val="accent5"/>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Subtopic</a:t>
          </a:r>
          <a:endParaRPr lang="en-US" sz="1100" kern="1200" dirty="0"/>
        </a:p>
      </dsp:txBody>
      <dsp:txXfrm>
        <a:off x="1565951" y="223800"/>
        <a:ext cx="717721" cy="348032"/>
      </dsp:txXfrm>
    </dsp:sp>
    <dsp:sp modelId="{5302F2D4-6D0D-4372-A4A3-0CEEA19FC99F}">
      <dsp:nvSpPr>
        <dsp:cNvPr id="0" name=""/>
        <dsp:cNvSpPr/>
      </dsp:nvSpPr>
      <dsp:spPr>
        <a:xfrm rot="19457599">
          <a:off x="2260267" y="271316"/>
          <a:ext cx="364218" cy="40429"/>
        </a:xfrm>
        <a:custGeom>
          <a:avLst/>
          <a:gdLst/>
          <a:ahLst/>
          <a:cxnLst/>
          <a:rect l="0" t="0" r="0" b="0"/>
          <a:pathLst>
            <a:path>
              <a:moveTo>
                <a:pt x="0" y="20214"/>
              </a:moveTo>
              <a:lnTo>
                <a:pt x="36421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270" y="282426"/>
        <a:ext cx="18210" cy="18210"/>
      </dsp:txXfrm>
    </dsp:sp>
    <dsp:sp modelId="{DBB5E6A0-0F0E-450E-83B8-316FD9E24AA3}">
      <dsp:nvSpPr>
        <dsp:cNvPr id="0" name=""/>
        <dsp:cNvSpPr/>
      </dsp:nvSpPr>
      <dsp:spPr>
        <a:xfrm>
          <a:off x="2590251" y="401"/>
          <a:ext cx="739377" cy="369688"/>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Supporting Evidence</a:t>
          </a:r>
          <a:endParaRPr lang="en-US" sz="1100" kern="1200" dirty="0"/>
        </a:p>
      </dsp:txBody>
      <dsp:txXfrm>
        <a:off x="2601079" y="11229"/>
        <a:ext cx="717721" cy="348032"/>
      </dsp:txXfrm>
    </dsp:sp>
    <dsp:sp modelId="{16155117-4259-43EB-A36E-EFB034012796}">
      <dsp:nvSpPr>
        <dsp:cNvPr id="0" name=""/>
        <dsp:cNvSpPr/>
      </dsp:nvSpPr>
      <dsp:spPr>
        <a:xfrm rot="2142401">
          <a:off x="2260267" y="483888"/>
          <a:ext cx="364218" cy="40429"/>
        </a:xfrm>
        <a:custGeom>
          <a:avLst/>
          <a:gdLst/>
          <a:ahLst/>
          <a:cxnLst/>
          <a:rect l="0" t="0" r="0" b="0"/>
          <a:pathLst>
            <a:path>
              <a:moveTo>
                <a:pt x="0" y="20214"/>
              </a:moveTo>
              <a:lnTo>
                <a:pt x="36421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270" y="494997"/>
        <a:ext cx="18210" cy="18210"/>
      </dsp:txXfrm>
    </dsp:sp>
    <dsp:sp modelId="{8695CE64-A61F-4C56-B791-EF7163D2AB66}">
      <dsp:nvSpPr>
        <dsp:cNvPr id="0" name=""/>
        <dsp:cNvSpPr/>
      </dsp:nvSpPr>
      <dsp:spPr>
        <a:xfrm>
          <a:off x="2590251" y="425543"/>
          <a:ext cx="739377" cy="369688"/>
        </a:xfrm>
        <a:prstGeom prst="roundRect">
          <a:avLst>
            <a:gd name="adj" fmla="val 10000"/>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Supporting Evidence</a:t>
          </a:r>
          <a:endParaRPr lang="en-US" sz="1100" kern="1200" dirty="0"/>
        </a:p>
      </dsp:txBody>
      <dsp:txXfrm>
        <a:off x="2601079" y="436371"/>
        <a:ext cx="717721" cy="348032"/>
      </dsp:txXfrm>
    </dsp:sp>
    <dsp:sp modelId="{492C3C87-B91D-40E3-8615-6BD9FFD8F649}">
      <dsp:nvSpPr>
        <dsp:cNvPr id="0" name=""/>
        <dsp:cNvSpPr/>
      </dsp:nvSpPr>
      <dsp:spPr>
        <a:xfrm rot="3310531">
          <a:off x="1148300" y="1015315"/>
          <a:ext cx="517894" cy="40429"/>
        </a:xfrm>
        <a:custGeom>
          <a:avLst/>
          <a:gdLst/>
          <a:ahLst/>
          <a:cxnLst/>
          <a:rect l="0" t="0" r="0" b="0"/>
          <a:pathLst>
            <a:path>
              <a:moveTo>
                <a:pt x="0" y="20214"/>
              </a:moveTo>
              <a:lnTo>
                <a:pt x="517894" y="2021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4300" y="1022583"/>
        <a:ext cx="25894" cy="25894"/>
      </dsp:txXfrm>
    </dsp:sp>
    <dsp:sp modelId="{3EF80A3F-CE02-485A-B410-BCF4DA42D556}">
      <dsp:nvSpPr>
        <dsp:cNvPr id="0" name=""/>
        <dsp:cNvSpPr/>
      </dsp:nvSpPr>
      <dsp:spPr>
        <a:xfrm>
          <a:off x="1555123" y="1063257"/>
          <a:ext cx="739377" cy="369688"/>
        </a:xfrm>
        <a:prstGeom prst="roundRect">
          <a:avLst>
            <a:gd name="adj" fmla="val 10000"/>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Subtopic</a:t>
          </a:r>
          <a:endParaRPr lang="en-US" sz="1100" kern="1200" dirty="0"/>
        </a:p>
      </dsp:txBody>
      <dsp:txXfrm>
        <a:off x="1565951" y="1074085"/>
        <a:ext cx="717721" cy="348032"/>
      </dsp:txXfrm>
    </dsp:sp>
    <dsp:sp modelId="{1AA8B0EC-A727-4EEC-A918-E21D0065AA68}">
      <dsp:nvSpPr>
        <dsp:cNvPr id="0" name=""/>
        <dsp:cNvSpPr/>
      </dsp:nvSpPr>
      <dsp:spPr>
        <a:xfrm rot="19457599">
          <a:off x="2260267" y="1121601"/>
          <a:ext cx="364218" cy="40429"/>
        </a:xfrm>
        <a:custGeom>
          <a:avLst/>
          <a:gdLst/>
          <a:ahLst/>
          <a:cxnLst/>
          <a:rect l="0" t="0" r="0" b="0"/>
          <a:pathLst>
            <a:path>
              <a:moveTo>
                <a:pt x="0" y="20214"/>
              </a:moveTo>
              <a:lnTo>
                <a:pt x="36421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270" y="1132710"/>
        <a:ext cx="18210" cy="18210"/>
      </dsp:txXfrm>
    </dsp:sp>
    <dsp:sp modelId="{3347AE43-F968-48AD-82F8-64911E183A26}">
      <dsp:nvSpPr>
        <dsp:cNvPr id="0" name=""/>
        <dsp:cNvSpPr/>
      </dsp:nvSpPr>
      <dsp:spPr>
        <a:xfrm>
          <a:off x="2590251" y="850686"/>
          <a:ext cx="739377" cy="369688"/>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Supporting Evidence</a:t>
          </a:r>
          <a:endParaRPr lang="en-US" sz="1100" kern="1200" dirty="0"/>
        </a:p>
      </dsp:txBody>
      <dsp:txXfrm>
        <a:off x="2601079" y="861514"/>
        <a:ext cx="717721" cy="348032"/>
      </dsp:txXfrm>
    </dsp:sp>
    <dsp:sp modelId="{BF875B76-78DB-467E-A12C-B6ADC99740A2}">
      <dsp:nvSpPr>
        <dsp:cNvPr id="0" name=""/>
        <dsp:cNvSpPr/>
      </dsp:nvSpPr>
      <dsp:spPr>
        <a:xfrm rot="2142401">
          <a:off x="2260267" y="1334172"/>
          <a:ext cx="364218" cy="40429"/>
        </a:xfrm>
        <a:custGeom>
          <a:avLst/>
          <a:gdLst/>
          <a:ahLst/>
          <a:cxnLst/>
          <a:rect l="0" t="0" r="0" b="0"/>
          <a:pathLst>
            <a:path>
              <a:moveTo>
                <a:pt x="0" y="20214"/>
              </a:moveTo>
              <a:lnTo>
                <a:pt x="364218" y="20214"/>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3270" y="1345281"/>
        <a:ext cx="18210" cy="18210"/>
      </dsp:txXfrm>
    </dsp:sp>
    <dsp:sp modelId="{17204782-B2C6-4FF0-8A0F-CC7B45014B67}">
      <dsp:nvSpPr>
        <dsp:cNvPr id="0" name=""/>
        <dsp:cNvSpPr/>
      </dsp:nvSpPr>
      <dsp:spPr>
        <a:xfrm>
          <a:off x="2590251" y="1275828"/>
          <a:ext cx="739377" cy="369688"/>
        </a:xfrm>
        <a:prstGeom prst="roundRect">
          <a:avLst>
            <a:gd name="adj" fmla="val 10000"/>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Supporting Evidence</a:t>
          </a:r>
          <a:endParaRPr lang="en-US" sz="1100" kern="1200" dirty="0"/>
        </a:p>
      </dsp:txBody>
      <dsp:txXfrm>
        <a:off x="2601079" y="1286656"/>
        <a:ext cx="717721" cy="348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B9AD-BDEE-434A-B370-F9B0275CCB49}">
      <dsp:nvSpPr>
        <dsp:cNvPr id="0" name=""/>
        <dsp:cNvSpPr/>
      </dsp:nvSpPr>
      <dsp:spPr>
        <a:xfrm rot="8518240">
          <a:off x="1935975" y="1529515"/>
          <a:ext cx="39626" cy="0"/>
        </a:xfrm>
        <a:custGeom>
          <a:avLst/>
          <a:gdLst/>
          <a:ahLst/>
          <a:cxnLst/>
          <a:rect l="0" t="0" r="0" b="0"/>
          <a:pathLst>
            <a:path>
              <a:moveTo>
                <a:pt x="0" y="0"/>
              </a:moveTo>
              <a:lnTo>
                <a:pt x="39626"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BC8E4-E640-42C8-9F13-CE484F2B1C46}">
      <dsp:nvSpPr>
        <dsp:cNvPr id="0" name=""/>
        <dsp:cNvSpPr/>
      </dsp:nvSpPr>
      <dsp:spPr>
        <a:xfrm rot="1684015">
          <a:off x="2476615" y="1478205"/>
          <a:ext cx="104293" cy="0"/>
        </a:xfrm>
        <a:custGeom>
          <a:avLst/>
          <a:gdLst/>
          <a:ahLst/>
          <a:cxnLst/>
          <a:rect l="0" t="0" r="0" b="0"/>
          <a:pathLst>
            <a:path>
              <a:moveTo>
                <a:pt x="0" y="0"/>
              </a:moveTo>
              <a:lnTo>
                <a:pt x="104293"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E387A-7C65-43F3-99C4-A7887917E5B6}">
      <dsp:nvSpPr>
        <dsp:cNvPr id="0" name=""/>
        <dsp:cNvSpPr/>
      </dsp:nvSpPr>
      <dsp:spPr>
        <a:xfrm rot="16200000">
          <a:off x="2104178" y="938772"/>
          <a:ext cx="245786" cy="0"/>
        </a:xfrm>
        <a:custGeom>
          <a:avLst/>
          <a:gdLst/>
          <a:ahLst/>
          <a:cxnLst/>
          <a:rect l="0" t="0" r="0" b="0"/>
          <a:pathLst>
            <a:path>
              <a:moveTo>
                <a:pt x="0" y="0"/>
              </a:moveTo>
              <a:lnTo>
                <a:pt x="245786" y="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B66CD2-5819-43DD-8B2A-A06E65BB90BB}">
      <dsp:nvSpPr>
        <dsp:cNvPr id="0" name=""/>
        <dsp:cNvSpPr/>
      </dsp:nvSpPr>
      <dsp:spPr>
        <a:xfrm>
          <a:off x="1971395" y="1061665"/>
          <a:ext cx="511352" cy="51135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Topic</a:t>
          </a:r>
          <a:endParaRPr lang="en-US" sz="1300" kern="1200" dirty="0"/>
        </a:p>
      </dsp:txBody>
      <dsp:txXfrm>
        <a:off x="1996357" y="1086627"/>
        <a:ext cx="461428" cy="461428"/>
      </dsp:txXfrm>
    </dsp:sp>
    <dsp:sp modelId="{066F5796-D44D-4244-995A-83B6C24BA65D}">
      <dsp:nvSpPr>
        <dsp:cNvPr id="0" name=""/>
        <dsp:cNvSpPr/>
      </dsp:nvSpPr>
      <dsp:spPr>
        <a:xfrm>
          <a:off x="2063464" y="488663"/>
          <a:ext cx="327215" cy="32721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Subtopic</a:t>
          </a:r>
          <a:endParaRPr lang="en-US" sz="500" kern="1200" dirty="0"/>
        </a:p>
      </dsp:txBody>
      <dsp:txXfrm>
        <a:off x="2079437" y="504636"/>
        <a:ext cx="295269" cy="295269"/>
      </dsp:txXfrm>
    </dsp:sp>
    <dsp:sp modelId="{A8D490F0-57AA-4DD6-B0D0-392DC9DFB1E7}">
      <dsp:nvSpPr>
        <dsp:cNvPr id="0" name=""/>
        <dsp:cNvSpPr/>
      </dsp:nvSpPr>
      <dsp:spPr>
        <a:xfrm rot="13500000">
          <a:off x="1941882" y="438302"/>
          <a:ext cx="142441" cy="0"/>
        </a:xfrm>
        <a:custGeom>
          <a:avLst/>
          <a:gdLst/>
          <a:ahLst/>
          <a:cxnLst/>
          <a:rect l="0" t="0" r="0" b="0"/>
          <a:pathLst>
            <a:path>
              <a:moveTo>
                <a:pt x="0" y="0"/>
              </a:moveTo>
              <a:lnTo>
                <a:pt x="142441"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061E4-2C91-48E0-A474-FF816FCBB6C4}">
      <dsp:nvSpPr>
        <dsp:cNvPr id="0" name=""/>
        <dsp:cNvSpPr/>
      </dsp:nvSpPr>
      <dsp:spPr>
        <a:xfrm>
          <a:off x="1635526" y="60725"/>
          <a:ext cx="327215" cy="32721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Related Idea</a:t>
          </a:r>
          <a:endParaRPr lang="en-US" sz="600" kern="1200" dirty="0"/>
        </a:p>
      </dsp:txBody>
      <dsp:txXfrm>
        <a:off x="1651499" y="76698"/>
        <a:ext cx="295269" cy="295269"/>
      </dsp:txXfrm>
    </dsp:sp>
    <dsp:sp modelId="{CC815AF6-92FE-46BD-8A87-1440A15A26F2}">
      <dsp:nvSpPr>
        <dsp:cNvPr id="0" name=""/>
        <dsp:cNvSpPr/>
      </dsp:nvSpPr>
      <dsp:spPr>
        <a:xfrm rot="18900000">
          <a:off x="2369819" y="438302"/>
          <a:ext cx="142441" cy="0"/>
        </a:xfrm>
        <a:custGeom>
          <a:avLst/>
          <a:gdLst/>
          <a:ahLst/>
          <a:cxnLst/>
          <a:rect l="0" t="0" r="0" b="0"/>
          <a:pathLst>
            <a:path>
              <a:moveTo>
                <a:pt x="0" y="0"/>
              </a:moveTo>
              <a:lnTo>
                <a:pt x="142441"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8175B-F784-4053-9465-244D8BAE4EBB}">
      <dsp:nvSpPr>
        <dsp:cNvPr id="0" name=""/>
        <dsp:cNvSpPr/>
      </dsp:nvSpPr>
      <dsp:spPr>
        <a:xfrm>
          <a:off x="2491401" y="60725"/>
          <a:ext cx="327215" cy="32721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smtClean="0"/>
            <a:t>Related Idea</a:t>
          </a:r>
          <a:endParaRPr lang="en-US" sz="600" kern="1200" dirty="0"/>
        </a:p>
      </dsp:txBody>
      <dsp:txXfrm>
        <a:off x="2507374" y="76698"/>
        <a:ext cx="295269" cy="295269"/>
      </dsp:txXfrm>
    </dsp:sp>
    <dsp:sp modelId="{6C181AD8-4882-44A4-BA36-90AA5A94D5B3}">
      <dsp:nvSpPr>
        <dsp:cNvPr id="0" name=""/>
        <dsp:cNvSpPr/>
      </dsp:nvSpPr>
      <dsp:spPr>
        <a:xfrm>
          <a:off x="2574776" y="1422778"/>
          <a:ext cx="342606" cy="342606"/>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Subtopic</a:t>
          </a:r>
          <a:endParaRPr lang="en-US" sz="500" kern="1200" dirty="0"/>
        </a:p>
      </dsp:txBody>
      <dsp:txXfrm>
        <a:off x="2591501" y="1439503"/>
        <a:ext cx="309156" cy="309156"/>
      </dsp:txXfrm>
    </dsp:sp>
    <dsp:sp modelId="{292A8886-6872-47ED-9702-692FF5269960}">
      <dsp:nvSpPr>
        <dsp:cNvPr id="0" name=""/>
        <dsp:cNvSpPr/>
      </dsp:nvSpPr>
      <dsp:spPr>
        <a:xfrm rot="1800000">
          <a:off x="2903104" y="1746269"/>
          <a:ext cx="213145" cy="0"/>
        </a:xfrm>
        <a:custGeom>
          <a:avLst/>
          <a:gdLst/>
          <a:ahLst/>
          <a:cxnLst/>
          <a:rect l="0" t="0" r="0" b="0"/>
          <a:pathLst>
            <a:path>
              <a:moveTo>
                <a:pt x="0" y="0"/>
              </a:moveTo>
              <a:lnTo>
                <a:pt x="213145"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E75220-E13F-42DC-BCDC-3826A2EF2E70}">
      <dsp:nvSpPr>
        <dsp:cNvPr id="0" name=""/>
        <dsp:cNvSpPr/>
      </dsp:nvSpPr>
      <dsp:spPr>
        <a:xfrm>
          <a:off x="3101972" y="1727154"/>
          <a:ext cx="342606" cy="342606"/>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Related Idea</a:t>
          </a:r>
          <a:endParaRPr lang="en-US" sz="600" kern="1200" dirty="0"/>
        </a:p>
      </dsp:txBody>
      <dsp:txXfrm>
        <a:off x="3118697" y="1743879"/>
        <a:ext cx="309156" cy="309156"/>
      </dsp:txXfrm>
    </dsp:sp>
    <dsp:sp modelId="{1BC6BD06-8278-4098-9189-B9ABF58B57BD}">
      <dsp:nvSpPr>
        <dsp:cNvPr id="0" name=""/>
        <dsp:cNvSpPr/>
      </dsp:nvSpPr>
      <dsp:spPr>
        <a:xfrm>
          <a:off x="1597575" y="1504396"/>
          <a:ext cx="342606" cy="342606"/>
        </a:xfrm>
        <a:prstGeom prst="roundRect">
          <a:avLst/>
        </a:prstGeom>
        <a:solidFill>
          <a:srgbClr val="0E2C3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smtClean="0"/>
            <a:t>Subtopic</a:t>
          </a:r>
          <a:endParaRPr lang="en-US" sz="500" kern="1200" dirty="0"/>
        </a:p>
      </dsp:txBody>
      <dsp:txXfrm>
        <a:off x="1614300" y="1521121"/>
        <a:ext cx="309156" cy="309156"/>
      </dsp:txXfrm>
    </dsp:sp>
    <dsp:sp modelId="{58555806-1BC7-4FFE-9450-999B4439E3BF}">
      <dsp:nvSpPr>
        <dsp:cNvPr id="0" name=""/>
        <dsp:cNvSpPr/>
      </dsp:nvSpPr>
      <dsp:spPr>
        <a:xfrm rot="6300000">
          <a:off x="1563070" y="1969704"/>
          <a:ext cx="254061" cy="0"/>
        </a:xfrm>
        <a:custGeom>
          <a:avLst/>
          <a:gdLst/>
          <a:ahLst/>
          <a:cxnLst/>
          <a:rect l="0" t="0" r="0" b="0"/>
          <a:pathLst>
            <a:path>
              <a:moveTo>
                <a:pt x="0" y="0"/>
              </a:moveTo>
              <a:lnTo>
                <a:pt x="254061"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BADA55-22BF-44D9-B48C-3A9DA5FB908E}">
      <dsp:nvSpPr>
        <dsp:cNvPr id="0" name=""/>
        <dsp:cNvSpPr/>
      </dsp:nvSpPr>
      <dsp:spPr>
        <a:xfrm>
          <a:off x="1440019" y="2092406"/>
          <a:ext cx="342606" cy="342606"/>
        </a:xfrm>
        <a:prstGeom prst="roundRect">
          <a:avLst/>
        </a:prstGeom>
        <a:solidFill>
          <a:srgbClr val="425D6E"/>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dirty="0" smtClean="0"/>
            <a:t>Related Idea</a:t>
          </a:r>
          <a:endParaRPr lang="en-US" sz="600" kern="1200" dirty="0"/>
        </a:p>
      </dsp:txBody>
      <dsp:txXfrm>
        <a:off x="1456744" y="2109131"/>
        <a:ext cx="309156" cy="309156"/>
      </dsp:txXfrm>
    </dsp:sp>
    <dsp:sp modelId="{BE9AD616-48D3-46EB-8889-5D531DE49827}">
      <dsp:nvSpPr>
        <dsp:cNvPr id="0" name=""/>
        <dsp:cNvSpPr/>
      </dsp:nvSpPr>
      <dsp:spPr>
        <a:xfrm rot="11700000">
          <a:off x="1347843" y="1596920"/>
          <a:ext cx="254061" cy="0"/>
        </a:xfrm>
        <a:custGeom>
          <a:avLst/>
          <a:gdLst/>
          <a:ahLst/>
          <a:cxnLst/>
          <a:rect l="0" t="0" r="0" b="0"/>
          <a:pathLst>
            <a:path>
              <a:moveTo>
                <a:pt x="0" y="0"/>
              </a:moveTo>
              <a:lnTo>
                <a:pt x="254061" y="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FD49CF-B2F0-42C5-9829-D2A215D5602F}">
      <dsp:nvSpPr>
        <dsp:cNvPr id="0" name=""/>
        <dsp:cNvSpPr/>
      </dsp:nvSpPr>
      <dsp:spPr>
        <a:xfrm>
          <a:off x="1009565" y="1346839"/>
          <a:ext cx="342606" cy="342606"/>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266700">
            <a:lnSpc>
              <a:spcPct val="90000"/>
            </a:lnSpc>
            <a:spcBef>
              <a:spcPct val="0"/>
            </a:spcBef>
            <a:spcAft>
              <a:spcPct val="35000"/>
            </a:spcAft>
          </a:pPr>
          <a:r>
            <a:rPr lang="en-US" sz="600" kern="1200" smtClean="0"/>
            <a:t>Related Idea</a:t>
          </a:r>
          <a:endParaRPr lang="en-US" sz="600" kern="1200" dirty="0"/>
        </a:p>
      </dsp:txBody>
      <dsp:txXfrm>
        <a:off x="1026290" y="1363564"/>
        <a:ext cx="309156" cy="3091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1/26/2022</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do NOT have to read every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read your text once, bu</a:t>
            </a:r>
            <a:r>
              <a:rPr lang="en-US" sz="1200" baseline="0" dirty="0" smtClean="0"/>
              <a:t>t your notes multiple times!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IS okay to skip parts of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cannot force yourself to read faster, and comprehend better.  This is both genetics</a:t>
            </a:r>
            <a:r>
              <a:rPr lang="en-US" sz="1200" baseline="0" dirty="0" smtClean="0"/>
              <a:t> and practice (with consistency).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Distractions really do interfere with reading speed, and more importantly comprehension, because....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Your eyes are likely fine, it’s your brain slowing you down.</a:t>
            </a:r>
          </a:p>
        </p:txBody>
      </p:sp>
      <p:sp>
        <p:nvSpPr>
          <p:cNvPr id="4" name="Slide Number Placeholder 3"/>
          <p:cNvSpPr>
            <a:spLocks noGrp="1"/>
          </p:cNvSpPr>
          <p:nvPr>
            <p:ph type="sldNum" sz="quarter" idx="10"/>
          </p:nvPr>
        </p:nvSpPr>
        <p:spPr/>
        <p:txBody>
          <a:bodyPr/>
          <a:lstStyle/>
          <a:p>
            <a:fld id="{C6AAF9CF-D1E5-49FD-94F7-B246BB67E246}" type="slidenum">
              <a:rPr lang="en-US" smtClean="0"/>
              <a:t>2</a:t>
            </a:fld>
            <a:endParaRPr lang="en-US" dirty="0"/>
          </a:p>
        </p:txBody>
      </p:sp>
    </p:spTree>
    <p:extLst>
      <p:ext uri="{BB962C8B-B14F-4D97-AF65-F5344CB8AC3E}">
        <p14:creationId xmlns:p14="http://schemas.microsoft.com/office/powerpoint/2010/main" val="358612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Scanning: </a:t>
            </a:r>
            <a:r>
              <a:rPr lang="en-US" sz="1200" b="0" i="0" kern="1200" dirty="0" smtClean="0">
                <a:solidFill>
                  <a:schemeClr val="tx1"/>
                </a:solidFill>
                <a:effectLst/>
                <a:latin typeface="+mn-lt"/>
                <a:ea typeface="+mn-ea"/>
                <a:cs typeface="+mn-cs"/>
              </a:rPr>
              <a:t>This technique is automatically being used by everyone who has tried to find a person in a telephone book. You simply browse through the book, looking for a specific piece of information. It's helpful to have several signal words written down, e.g. snow, sledge, Coca-Cola.</a:t>
            </a:r>
            <a:endParaRPr lang="en-US" dirty="0" smtClean="0"/>
          </a:p>
          <a:p>
            <a:r>
              <a:rPr lang="en-US" dirty="0" smtClean="0"/>
              <a:t>Skimming: </a:t>
            </a:r>
            <a:r>
              <a:rPr lang="en-US" dirty="0" smtClean="0">
                <a:effectLst/>
              </a:rPr>
              <a:t>Have you ever read an article in a newspaper or magazine? Well, if you didn't notice, you are just skimming the text. Smaller details are being disregarded and you simply focus on the main words, which is enough to get the meaning of the article. This technique is great for obtaining a first impression of an article to see if it is actually relevant to you or not.</a:t>
            </a:r>
            <a:endParaRPr lang="en-US" dirty="0" smtClean="0"/>
          </a:p>
          <a:p>
            <a:r>
              <a:rPr lang="en-US" dirty="0" smtClean="0"/>
              <a:t>Active</a:t>
            </a:r>
            <a:r>
              <a:rPr lang="en-US" baseline="0" dirty="0" smtClean="0"/>
              <a:t>/Detailed: </a:t>
            </a:r>
            <a:r>
              <a:rPr lang="en-US" sz="1200" b="0" i="0" kern="1200" dirty="0" smtClean="0">
                <a:solidFill>
                  <a:schemeClr val="tx1"/>
                </a:solidFill>
                <a:effectLst/>
                <a:latin typeface="+mn-lt"/>
                <a:ea typeface="+mn-ea"/>
                <a:cs typeface="+mn-cs"/>
              </a:rPr>
              <a:t>You skim a text first and then you go through it in detail. Paying attention to every single word and extracting important information from the text.</a:t>
            </a:r>
            <a:endParaRPr lang="en-US" baseline="0" dirty="0" smtClean="0"/>
          </a:p>
          <a:p>
            <a:r>
              <a:rPr lang="en-US" baseline="0" dirty="0" smtClean="0"/>
              <a:t>Speed: </a:t>
            </a:r>
            <a:r>
              <a:rPr lang="en-US" sz="1200" b="0" i="0" kern="1200" dirty="0" smtClean="0">
                <a:solidFill>
                  <a:schemeClr val="tx1"/>
                </a:solidFill>
                <a:effectLst/>
                <a:latin typeface="+mn-lt"/>
                <a:ea typeface="+mn-ea"/>
                <a:cs typeface="+mn-cs"/>
              </a:rPr>
              <a:t>Here, you simply try to improve your reading speed without losing any understanding of the text. It's quite difficult and requires a lot of practice. The main aspects of Speed Reading are:</a:t>
            </a:r>
          </a:p>
          <a:p>
            <a:r>
              <a:rPr lang="en-US" sz="1200" b="0" i="0" kern="1200" dirty="0" smtClean="0">
                <a:solidFill>
                  <a:schemeClr val="tx1"/>
                </a:solidFill>
                <a:effectLst/>
                <a:latin typeface="+mn-lt"/>
                <a:ea typeface="+mn-ea"/>
                <a:cs typeface="+mn-cs"/>
              </a:rPr>
              <a:t>Identifying words without focusing on each letter</a:t>
            </a:r>
          </a:p>
          <a:p>
            <a:r>
              <a:rPr lang="en-US" sz="1200" b="0" i="0" kern="1200" dirty="0" smtClean="0">
                <a:solidFill>
                  <a:schemeClr val="tx1"/>
                </a:solidFill>
                <a:effectLst/>
                <a:latin typeface="+mn-lt"/>
                <a:ea typeface="+mn-ea"/>
                <a:cs typeface="+mn-cs"/>
              </a:rPr>
              <a:t>Not to sounding-out all words</a:t>
            </a:r>
          </a:p>
          <a:p>
            <a:r>
              <a:rPr lang="en-US" sz="1200" b="0" i="0" kern="1200" dirty="0" smtClean="0">
                <a:solidFill>
                  <a:schemeClr val="tx1"/>
                </a:solidFill>
                <a:effectLst/>
                <a:latin typeface="+mn-lt"/>
                <a:ea typeface="+mn-ea"/>
                <a:cs typeface="+mn-cs"/>
              </a:rPr>
              <a:t>Not sub-vocalizing some phrases</a:t>
            </a:r>
          </a:p>
          <a:p>
            <a:r>
              <a:rPr lang="en-US" sz="1200" b="0" i="0" kern="1200" dirty="0" smtClean="0">
                <a:solidFill>
                  <a:schemeClr val="tx1"/>
                </a:solidFill>
                <a:effectLst/>
                <a:latin typeface="+mn-lt"/>
                <a:ea typeface="+mn-ea"/>
                <a:cs typeface="+mn-cs"/>
              </a:rPr>
              <a:t>Spending less time on some phrases than others</a:t>
            </a:r>
          </a:p>
          <a:p>
            <a:r>
              <a:rPr lang="en-US" sz="1200" b="0" i="0" kern="1200" dirty="0" smtClean="0">
                <a:solidFill>
                  <a:schemeClr val="tx1"/>
                </a:solidFill>
                <a:effectLst/>
                <a:latin typeface="+mn-lt"/>
                <a:ea typeface="+mn-ea"/>
                <a:cs typeface="+mn-cs"/>
              </a:rPr>
              <a:t>Skimming small sections</a:t>
            </a:r>
            <a:endParaRPr lang="en-US" baseline="0" dirty="0" smtClean="0"/>
          </a:p>
          <a:p>
            <a:r>
              <a:rPr lang="en-US" baseline="0" dirty="0" smtClean="0"/>
              <a:t>S/P/E: </a:t>
            </a:r>
            <a:r>
              <a:rPr lang="en-US" sz="1200" b="0" i="0" kern="1200" dirty="0" smtClean="0">
                <a:solidFill>
                  <a:schemeClr val="tx1"/>
                </a:solidFill>
                <a:effectLst/>
                <a:latin typeface="+mn-lt"/>
                <a:ea typeface="+mn-ea"/>
                <a:cs typeface="+mn-cs"/>
              </a:rPr>
              <a:t>This technique is only applicable to non-fiction writing. You simply have to stick to those three steps:</a:t>
            </a:r>
          </a:p>
          <a:p>
            <a:r>
              <a:rPr lang="en-US" sz="1200" b="0" i="0" kern="1200" dirty="0" smtClean="0">
                <a:solidFill>
                  <a:schemeClr val="tx1"/>
                </a:solidFill>
                <a:effectLst/>
                <a:latin typeface="+mn-lt"/>
                <a:ea typeface="+mn-ea"/>
                <a:cs typeface="+mn-cs"/>
              </a:rPr>
              <a:t>Review the table of contents, paragraphs of the article or layout of the text</a:t>
            </a:r>
          </a:p>
          <a:p>
            <a:r>
              <a:rPr lang="en-US" sz="1200" b="0" i="0" kern="1200" dirty="0" smtClean="0">
                <a:solidFill>
                  <a:schemeClr val="tx1"/>
                </a:solidFill>
                <a:effectLst/>
                <a:latin typeface="+mn-lt"/>
                <a:ea typeface="+mn-ea"/>
                <a:cs typeface="+mn-cs"/>
              </a:rPr>
              <a:t>Study the statements of the text and put them in logical order or relation to each other</a:t>
            </a:r>
          </a:p>
          <a:p>
            <a:r>
              <a:rPr lang="en-US" sz="1200" b="0" i="0" kern="1200" dirty="0" smtClean="0">
                <a:solidFill>
                  <a:schemeClr val="tx1"/>
                </a:solidFill>
                <a:effectLst/>
                <a:latin typeface="+mn-lt"/>
                <a:ea typeface="+mn-ea"/>
                <a:cs typeface="+mn-cs"/>
              </a:rPr>
              <a:t>Evaluate the final arguments and conclusions of the text</a:t>
            </a:r>
          </a:p>
        </p:txBody>
      </p:sp>
      <p:sp>
        <p:nvSpPr>
          <p:cNvPr id="4" name="Slide Number Placeholder 3"/>
          <p:cNvSpPr>
            <a:spLocks noGrp="1"/>
          </p:cNvSpPr>
          <p:nvPr>
            <p:ph type="sldNum" sz="quarter" idx="10"/>
          </p:nvPr>
        </p:nvSpPr>
        <p:spPr/>
        <p:txBody>
          <a:bodyPr/>
          <a:lstStyle/>
          <a:p>
            <a:fld id="{C6AAF9CF-D1E5-49FD-94F7-B246BB67E246}" type="slidenum">
              <a:rPr lang="en-US" smtClean="0"/>
              <a:t>3</a:t>
            </a:fld>
            <a:endParaRPr lang="en-US" dirty="0"/>
          </a:p>
        </p:txBody>
      </p:sp>
    </p:spTree>
    <p:extLst>
      <p:ext uri="{BB962C8B-B14F-4D97-AF65-F5344CB8AC3E}">
        <p14:creationId xmlns:p14="http://schemas.microsoft.com/office/powerpoint/2010/main" val="1090190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1/26/2022</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xmlns=""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noProof="0" smtClean="0"/>
              <a:t>1/26/2022</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xmlns=""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1/26/2022</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swiftread.com/reading-speed-test#speed-reading-test" TargetMode="Externa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ghc.edu/sites/default/files/StudentResources/documents/learningcenter/handouts/Reading/reading_strategies.ht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id="{FC7E2CCC-C53E-454B-9DE0-F2484BA0FF9D}"/>
              </a:ext>
              <a:ext uri="{C183D7F6-B498-43B3-948B-1728B52AA6E4}">
                <adec:decorative xmlns:adec="http://schemas.microsoft.com/office/drawing/2017/decorative" xmlns=""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p:txBody>
          <a:bodyPr/>
          <a:lstStyle/>
          <a:p>
            <a:r>
              <a:rPr lang="en-US" dirty="0" smtClean="0"/>
              <a:t>Need for Speed...Reading</a:t>
            </a:r>
            <a:endParaRPr lang="en-US" dirty="0"/>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p:txBody>
          <a:bodyPr/>
          <a:lstStyle/>
          <a:p>
            <a:r>
              <a:rPr lang="en-US" dirty="0" smtClean="0"/>
              <a:t>Reading Strategies for the college student under pressure</a:t>
            </a:r>
            <a:endParaRPr lang="en-US" dirty="0"/>
          </a:p>
          <a:p>
            <a:endParaRPr lang="en-US" dirty="0"/>
          </a:p>
          <a:p>
            <a:endParaRPr lang="en-US" dirty="0"/>
          </a:p>
        </p:txBody>
      </p:sp>
    </p:spTree>
    <p:extLst>
      <p:ext uri="{BB962C8B-B14F-4D97-AF65-F5344CB8AC3E}">
        <p14:creationId xmlns:p14="http://schemas.microsoft.com/office/powerpoint/2010/main" val="2352749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SQ3R Method</a:t>
            </a:r>
            <a:endParaRPr 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37517100"/>
              </p:ext>
            </p:extLst>
          </p:nvPr>
        </p:nvGraphicFramePr>
        <p:xfrm>
          <a:off x="406401" y="1591733"/>
          <a:ext cx="11599332"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5540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E1DA-3FCD-4498-BCBB-3618ED94736C}"/>
              </a:ext>
            </a:extLst>
          </p:cNvPr>
          <p:cNvSpPr>
            <a:spLocks noGrp="1"/>
          </p:cNvSpPr>
          <p:nvPr>
            <p:ph type="title"/>
          </p:nvPr>
        </p:nvSpPr>
        <p:spPr>
          <a:xfrm>
            <a:off x="685801" y="234695"/>
            <a:ext cx="10840914" cy="1260000"/>
          </a:xfrm>
        </p:spPr>
        <p:txBody>
          <a:bodyPr/>
          <a:lstStyle/>
          <a:p>
            <a:r>
              <a:rPr lang="en-US" dirty="0" smtClean="0"/>
              <a:t>The Notetaking Method</a:t>
            </a:r>
            <a:endParaRPr lang="en-US" dirty="0"/>
          </a:p>
        </p:txBody>
      </p:sp>
      <p:pic>
        <p:nvPicPr>
          <p:cNvPr id="13" name="Picture 12" descr="pen and paper icon">
            <a:extLst>
              <a:ext uri="{FF2B5EF4-FFF2-40B4-BE49-F238E27FC236}">
                <a16:creationId xmlns:a16="http://schemas.microsoft.com/office/drawing/2014/main" id="{CE889C08-FD1F-4AE0-9D82-E718A6E92DF1}"/>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5597220" y="457501"/>
            <a:ext cx="814387" cy="814387"/>
          </a:xfrm>
          <a:prstGeom prst="rect">
            <a:avLst/>
          </a:prstGeom>
        </p:spPr>
      </p:pic>
      <p:sp>
        <p:nvSpPr>
          <p:cNvPr id="3" name="Text Placeholder 2">
            <a:extLst>
              <a:ext uri="{FF2B5EF4-FFF2-40B4-BE49-F238E27FC236}">
                <a16:creationId xmlns:a16="http://schemas.microsoft.com/office/drawing/2014/main" id="{CBECD2AB-7B57-4093-A2C5-E0BA9203854D}"/>
              </a:ext>
            </a:extLst>
          </p:cNvPr>
          <p:cNvSpPr>
            <a:spLocks noGrp="1"/>
          </p:cNvSpPr>
          <p:nvPr>
            <p:ph type="body" idx="1"/>
          </p:nvPr>
        </p:nvSpPr>
        <p:spPr>
          <a:xfrm>
            <a:off x="685801" y="1522889"/>
            <a:ext cx="8970263" cy="916228"/>
          </a:xfrm>
        </p:spPr>
        <p:txBody>
          <a:bodyPr/>
          <a:lstStyle/>
          <a:p>
            <a:pPr algn="l"/>
            <a:r>
              <a:rPr lang="en-US" dirty="0"/>
              <a:t>Notes help you organize the ideas and help you make meaning out of something about which you may not be familiar. Taking notes also helps you stay focused on the question at hand.</a:t>
            </a:r>
          </a:p>
        </p:txBody>
      </p:sp>
      <p:sp>
        <p:nvSpPr>
          <p:cNvPr id="5" name="Text Placeholder 4">
            <a:extLst>
              <a:ext uri="{FF2B5EF4-FFF2-40B4-BE49-F238E27FC236}">
                <a16:creationId xmlns:a16="http://schemas.microsoft.com/office/drawing/2014/main" id="{C97B01CB-70D1-4DA6-A9BF-B0BA77A1609B}"/>
              </a:ext>
            </a:extLst>
          </p:cNvPr>
          <p:cNvSpPr>
            <a:spLocks noGrp="1"/>
          </p:cNvSpPr>
          <p:nvPr>
            <p:ph type="body" sz="quarter" idx="3"/>
          </p:nvPr>
        </p:nvSpPr>
        <p:spPr>
          <a:xfrm>
            <a:off x="1491850" y="2337276"/>
            <a:ext cx="9025129" cy="4302602"/>
          </a:xfrm>
        </p:spPr>
        <p:txBody>
          <a:bodyPr/>
          <a:lstStyle/>
          <a:p>
            <a:pPr marL="285750" indent="-285750" algn="l">
              <a:buFont typeface="Wingdings" panose="05000000000000000000" pitchFamily="2" charset="2"/>
              <a:buChar char="«"/>
            </a:pPr>
            <a:r>
              <a:rPr lang="en-US" dirty="0" smtClean="0"/>
              <a:t>Notes can act as a study guide</a:t>
            </a:r>
          </a:p>
          <a:p>
            <a:pPr marL="285750" indent="-285750" algn="l">
              <a:buFont typeface="Wingdings" panose="05000000000000000000" pitchFamily="2" charset="2"/>
              <a:buChar char="«"/>
            </a:pPr>
            <a:r>
              <a:rPr lang="en-US" dirty="0" smtClean="0"/>
              <a:t>Notes are a “work in progress”</a:t>
            </a:r>
          </a:p>
          <a:p>
            <a:pPr marL="285750" indent="-285750" algn="l">
              <a:buFont typeface="Wingdings" panose="05000000000000000000" pitchFamily="2" charset="2"/>
              <a:buChar char="«"/>
            </a:pPr>
            <a:r>
              <a:rPr lang="en-US" dirty="0" smtClean="0"/>
              <a:t>Learn what notes work for your classes (not every notetaking style works for every class...)</a:t>
            </a:r>
          </a:p>
          <a:p>
            <a:pPr marL="285750" indent="-285750" algn="l">
              <a:buFont typeface="Wingdings" panose="05000000000000000000" pitchFamily="2" charset="2"/>
              <a:buChar char="«"/>
            </a:pPr>
            <a:r>
              <a:rPr lang="en-US" dirty="0" smtClean="0"/>
              <a:t>Review, redo, review</a:t>
            </a:r>
          </a:p>
          <a:p>
            <a:pPr marL="285750" indent="-285750" algn="l">
              <a:buFont typeface="Wingdings" panose="05000000000000000000" pitchFamily="2" charset="2"/>
              <a:buChar char="«"/>
            </a:pPr>
            <a:r>
              <a:rPr lang="en-US" dirty="0" smtClean="0"/>
              <a:t>Summarize </a:t>
            </a:r>
            <a:r>
              <a:rPr lang="en-US" dirty="0"/>
              <a:t>your </a:t>
            </a:r>
            <a:r>
              <a:rPr lang="en-US" dirty="0" smtClean="0"/>
              <a:t>notes (this helps with comprehension)</a:t>
            </a:r>
            <a:endParaRPr lang="en-US" dirty="0"/>
          </a:p>
          <a:p>
            <a:pPr marL="285750" indent="-285750" algn="l">
              <a:buFont typeface="Wingdings" panose="05000000000000000000" pitchFamily="2" charset="2"/>
              <a:buChar char="«"/>
            </a:pPr>
            <a:r>
              <a:rPr lang="en-US" dirty="0" smtClean="0"/>
              <a:t>Define </a:t>
            </a:r>
            <a:r>
              <a:rPr lang="en-US" dirty="0"/>
              <a:t>key terms</a:t>
            </a:r>
          </a:p>
          <a:p>
            <a:pPr marL="285750" indent="-285750" algn="l">
              <a:buFont typeface="Wingdings" panose="05000000000000000000" pitchFamily="2" charset="2"/>
              <a:buChar char="«"/>
            </a:pPr>
            <a:r>
              <a:rPr lang="en-US" dirty="0" smtClean="0"/>
              <a:t>Draw </a:t>
            </a:r>
            <a:r>
              <a:rPr lang="en-US" dirty="0"/>
              <a:t>connections between different concepts (such as cause and effect)</a:t>
            </a:r>
          </a:p>
          <a:p>
            <a:pPr marL="285750" indent="-285750" algn="l">
              <a:buFont typeface="Wingdings" panose="05000000000000000000" pitchFamily="2" charset="2"/>
              <a:buChar char="«"/>
            </a:pPr>
            <a:r>
              <a:rPr lang="en-US" dirty="0" smtClean="0"/>
              <a:t>Paraphrase </a:t>
            </a:r>
            <a:r>
              <a:rPr lang="en-US" dirty="0"/>
              <a:t>concepts or quotations</a:t>
            </a:r>
          </a:p>
          <a:p>
            <a:pPr marL="285750" indent="-285750" algn="l">
              <a:buFont typeface="Wingdings" panose="05000000000000000000" pitchFamily="2" charset="2"/>
              <a:buChar char="«"/>
            </a:pPr>
            <a:r>
              <a:rPr lang="en-US" dirty="0" smtClean="0"/>
              <a:t>Ask </a:t>
            </a:r>
            <a:r>
              <a:rPr lang="en-US" dirty="0"/>
              <a:t>yourself </a:t>
            </a:r>
            <a:r>
              <a:rPr lang="en-US" dirty="0" smtClean="0"/>
              <a:t>questions, use answers in notes</a:t>
            </a:r>
            <a:endParaRPr lang="en-US" dirty="0"/>
          </a:p>
          <a:p>
            <a:pPr marL="285750" indent="-285750" algn="l">
              <a:buFont typeface="Wingdings" panose="05000000000000000000" pitchFamily="2" charset="2"/>
              <a:buChar char="«"/>
            </a:pPr>
            <a:r>
              <a:rPr lang="en-US" dirty="0" smtClean="0"/>
              <a:t>Noting </a:t>
            </a:r>
            <a:r>
              <a:rPr lang="en-US" dirty="0"/>
              <a:t>questions to ask your </a:t>
            </a:r>
            <a:r>
              <a:rPr lang="en-US" dirty="0" smtClean="0"/>
              <a:t>instructor/answers during office hours</a:t>
            </a:r>
            <a:endParaRPr lang="en-US" dirty="0"/>
          </a:p>
        </p:txBody>
      </p:sp>
    </p:spTree>
    <p:extLst>
      <p:ext uri="{BB962C8B-B14F-4D97-AF65-F5344CB8AC3E}">
        <p14:creationId xmlns:p14="http://schemas.microsoft.com/office/powerpoint/2010/main" val="144521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lstStyle/>
          <a:p>
            <a:r>
              <a:rPr lang="en-US" dirty="0" smtClean="0"/>
              <a:t>Types of Notetaking for Reading Success</a:t>
            </a:r>
            <a:endParaRPr lang="en-US" dirty="0"/>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9159240" y="896700"/>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85801" y="1677577"/>
            <a:ext cx="9326879" cy="4000847"/>
          </a:xfrm>
        </p:spPr>
        <p:txBody>
          <a:bodyPr>
            <a:normAutofit/>
          </a:bodyPr>
          <a:lstStyle/>
          <a:p>
            <a:pPr marL="457200" indent="-457200">
              <a:buFont typeface="Wingdings" panose="05000000000000000000" pitchFamily="2" charset="2"/>
              <a:buChar char="«"/>
            </a:pPr>
            <a:r>
              <a:rPr lang="en-US" sz="2800" dirty="0" smtClean="0"/>
              <a:t>Outlining</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smtClean="0"/>
              <a:t>Cornell</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smtClean="0"/>
              <a:t>Charts or Tables</a:t>
            </a:r>
          </a:p>
          <a:p>
            <a:pPr marL="457200" indent="-457200">
              <a:buFont typeface="Wingdings" panose="05000000000000000000" pitchFamily="2" charset="2"/>
              <a:buChar char="«"/>
            </a:pPr>
            <a:endParaRPr lang="en-US" sz="2800" dirty="0" smtClean="0"/>
          </a:p>
          <a:p>
            <a:pPr marL="457200" indent="-457200">
              <a:buFont typeface="Wingdings" panose="05000000000000000000" pitchFamily="2" charset="2"/>
              <a:buChar char="«"/>
            </a:pPr>
            <a:r>
              <a:rPr lang="en-US" sz="2800" dirty="0"/>
              <a:t>Concept Mapping, Graphic Visuals, and Drawing Notes</a:t>
            </a:r>
            <a:endParaRPr lang="en-US" sz="2800" dirty="0" smtClean="0"/>
          </a:p>
        </p:txBody>
      </p:sp>
    </p:spTree>
    <p:extLst>
      <p:ext uri="{BB962C8B-B14F-4D97-AF65-F5344CB8AC3E}">
        <p14:creationId xmlns:p14="http://schemas.microsoft.com/office/powerpoint/2010/main" val="27762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3505" y="0"/>
            <a:ext cx="10840914" cy="612648"/>
          </a:xfrm>
        </p:spPr>
        <p:txBody>
          <a:bodyPr/>
          <a:lstStyle/>
          <a:p>
            <a:r>
              <a:rPr lang="en-US" dirty="0" smtClean="0"/>
              <a:t>Outlining</a:t>
            </a:r>
            <a:endParaRPr lang="en-US" dirty="0"/>
          </a:p>
        </p:txBody>
      </p:sp>
      <p:sp>
        <p:nvSpPr>
          <p:cNvPr id="3" name="Content Placeholder 2"/>
          <p:cNvSpPr>
            <a:spLocks noGrp="1"/>
          </p:cNvSpPr>
          <p:nvPr>
            <p:ph idx="1"/>
          </p:nvPr>
        </p:nvSpPr>
        <p:spPr>
          <a:xfrm>
            <a:off x="7031737" y="182880"/>
            <a:ext cx="3593591" cy="6555953"/>
          </a:xfrm>
          <a:solidFill>
            <a:srgbClr val="0F2F42"/>
          </a:solidFill>
        </p:spPr>
        <p:txBody>
          <a:bodyPr>
            <a:noAutofit/>
          </a:bodyPr>
          <a:lstStyle/>
          <a:p>
            <a:pPr marL="0" marR="0" indent="0">
              <a:lnSpc>
                <a:spcPct val="107000"/>
              </a:lnSpc>
              <a:spcBef>
                <a:spcPts val="1200"/>
              </a:spcBef>
              <a:spcAft>
                <a:spcPts val="0"/>
              </a:spcAft>
              <a:buNone/>
            </a:pPr>
            <a:r>
              <a:rPr lang="en-US" sz="800" b="1" kern="0"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TITLE</a:t>
            </a:r>
            <a:endParaRPr lang="en-US" sz="800" b="1" kern="0"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romanUcPeriod"/>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MAIN IDEA 1</a:t>
            </a: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lphaUcPeriod"/>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Supporting idea that explains or provides evidence for </a:t>
            </a:r>
            <a:r>
              <a:rPr lang="en-US" sz="800" b="1" dirty="0" smtClean="0">
                <a:solidFill>
                  <a:srgbClr val="DCE2E6"/>
                </a:solidFill>
                <a:latin typeface="Calibri" panose="020F0502020204030204" pitchFamily="34" charset="0"/>
                <a:ea typeface="Times New Roman" panose="02020603050405020304" pitchFamily="18" charset="0"/>
                <a:cs typeface="Times New Roman" panose="02020603050405020304" pitchFamily="18" charset="0"/>
              </a:rPr>
              <a:t>I</a:t>
            </a:r>
          </a:p>
          <a:p>
            <a:pPr marL="0" marR="0" lvl="0" indent="0">
              <a:lnSpc>
                <a:spcPct val="107000"/>
              </a:lnSpc>
              <a:spcBef>
                <a:spcPts val="200"/>
              </a:spcBef>
              <a:spcAft>
                <a:spcPts val="0"/>
              </a:spcAft>
              <a:buNone/>
            </a:pP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1</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1</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2</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2</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marL="342900" marR="0" lvl="0" indent="-342900">
              <a:lnSpc>
                <a:spcPct val="107000"/>
              </a:lnSpc>
              <a:spcBef>
                <a:spcPts val="200"/>
              </a:spcBef>
              <a:spcAft>
                <a:spcPts val="0"/>
              </a:spcAft>
              <a:buFont typeface="+mj-lt"/>
              <a:buAutoNum type="alphaUcPeriod" startAt="2"/>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Supporting idea that explains or provides evidence for </a:t>
            </a:r>
            <a:r>
              <a:rPr lang="en-US" sz="800" b="1" dirty="0" smtClean="0">
                <a:solidFill>
                  <a:srgbClr val="DCE2E6"/>
                </a:solidFill>
                <a:latin typeface="Calibri" panose="020F0502020204030204" pitchFamily="34" charset="0"/>
                <a:ea typeface="Times New Roman" panose="02020603050405020304" pitchFamily="18" charset="0"/>
                <a:cs typeface="Times New Roman" panose="02020603050405020304" pitchFamily="18" charset="0"/>
              </a:rPr>
              <a:t>I</a:t>
            </a:r>
          </a:p>
          <a:p>
            <a:pPr marL="0" marR="0" lvl="0" indent="0">
              <a:lnSpc>
                <a:spcPct val="107000"/>
              </a:lnSpc>
              <a:spcBef>
                <a:spcPts val="200"/>
              </a:spcBef>
              <a:spcAft>
                <a:spcPts val="0"/>
              </a:spcAft>
              <a:buNone/>
            </a:pP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B</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1</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1</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B</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2</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2</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marL="342900" marR="0" lvl="0" indent="-342900">
              <a:lnSpc>
                <a:spcPct val="107000"/>
              </a:lnSpc>
              <a:spcBef>
                <a:spcPts val="200"/>
              </a:spcBef>
              <a:spcAft>
                <a:spcPts val="0"/>
              </a:spcAft>
              <a:buFont typeface="+mj-lt"/>
              <a:buAutoNum type="romanUcPeriod"/>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MAIN IDEA 2</a:t>
            </a: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200"/>
              </a:spcBef>
              <a:spcAft>
                <a:spcPts val="0"/>
              </a:spcAft>
              <a:buFont typeface="+mj-lt"/>
              <a:buAutoNum type="alphaUcPeriod"/>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Supporting idea that explains or provides evidence for </a:t>
            </a:r>
            <a:r>
              <a:rPr lang="en-US" sz="800" b="1" dirty="0" smtClean="0">
                <a:solidFill>
                  <a:srgbClr val="DCE2E6"/>
                </a:solidFill>
                <a:latin typeface="Calibri" panose="020F0502020204030204" pitchFamily="34" charset="0"/>
                <a:ea typeface="Times New Roman" panose="02020603050405020304" pitchFamily="18" charset="0"/>
                <a:cs typeface="Times New Roman" panose="02020603050405020304" pitchFamily="18" charset="0"/>
              </a:rPr>
              <a:t>II</a:t>
            </a:r>
          </a:p>
          <a:p>
            <a:pPr marL="0" marR="0" lvl="0" indent="0">
              <a:lnSpc>
                <a:spcPct val="107000"/>
              </a:lnSpc>
              <a:spcBef>
                <a:spcPts val="200"/>
              </a:spcBef>
              <a:spcAft>
                <a:spcPts val="0"/>
              </a:spcAft>
              <a:buNone/>
            </a:pP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1</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1</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2</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2</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marL="342900" marR="0" lvl="0" indent="-342900">
              <a:lnSpc>
                <a:spcPct val="107000"/>
              </a:lnSpc>
              <a:spcBef>
                <a:spcPts val="200"/>
              </a:spcBef>
              <a:spcAft>
                <a:spcPts val="0"/>
              </a:spcAft>
              <a:buFont typeface="+mj-lt"/>
              <a:buAutoNum type="alphaUcPeriod" startAt="2"/>
            </a:pPr>
            <a:r>
              <a:rPr lang="en-US" sz="800" b="1" dirty="0">
                <a:solidFill>
                  <a:srgbClr val="DCE2E6"/>
                </a:solidFill>
                <a:latin typeface="Calibri" panose="020F0502020204030204" pitchFamily="34" charset="0"/>
                <a:ea typeface="Times New Roman" panose="02020603050405020304" pitchFamily="18" charset="0"/>
                <a:cs typeface="Times New Roman" panose="02020603050405020304" pitchFamily="18" charset="0"/>
              </a:rPr>
              <a:t>Supporting idea that explains or provides evidence for </a:t>
            </a:r>
            <a:r>
              <a:rPr lang="en-US" sz="800" b="1" dirty="0" smtClean="0">
                <a:solidFill>
                  <a:srgbClr val="DCE2E6"/>
                </a:solidFill>
                <a:latin typeface="Calibri" panose="020F0502020204030204" pitchFamily="34" charset="0"/>
                <a:ea typeface="Times New Roman" panose="02020603050405020304" pitchFamily="18" charset="0"/>
                <a:cs typeface="Times New Roman" panose="02020603050405020304" pitchFamily="18" charset="0"/>
              </a:rPr>
              <a:t>II</a:t>
            </a:r>
          </a:p>
          <a:p>
            <a:pPr marL="0" marR="0" lvl="0" indent="0">
              <a:lnSpc>
                <a:spcPct val="107000"/>
              </a:lnSpc>
              <a:spcBef>
                <a:spcPts val="200"/>
              </a:spcBef>
              <a:spcAft>
                <a:spcPts val="0"/>
              </a:spcAft>
              <a:buNone/>
            </a:pPr>
            <a:endParaRPr lang="en-US" sz="800" b="1" dirty="0">
              <a:solidFill>
                <a:srgbClr val="DCE2E6"/>
              </a:solidFill>
              <a:latin typeface="Calibri Light" panose="020F0302020204030204" pitchFamily="34" charset="0"/>
              <a:ea typeface="Times New Roman" panose="02020603050405020304" pitchFamily="18" charset="0"/>
              <a:cs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B</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1</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1</a:t>
            </a:r>
          </a:p>
          <a:p>
            <a:pPr marL="914400" lvl="2" indent="0">
              <a:spcAft>
                <a:spcPts val="0"/>
              </a:spcAft>
              <a:buNone/>
            </a:pPr>
            <a:endParaRPr lang="en-US" sz="700" dirty="0">
              <a:solidFill>
                <a:srgbClr val="DCE2E6"/>
              </a:solidFill>
              <a:latin typeface="Times New Roman" panose="02020603050405020304" pitchFamily="18" charset="0"/>
              <a:ea typeface="Times New Roman" panose="02020603050405020304" pitchFamily="18" charset="0"/>
            </a:endParaRPr>
          </a:p>
          <a:p>
            <a:pPr lvl="1">
              <a:buFont typeface="+mj-lt"/>
              <a:buAutoNum type="arabi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B</a:t>
            </a:r>
            <a:endParaRPr lang="en-US" sz="8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2</a:t>
            </a:r>
            <a:endParaRPr lang="en-US" sz="700" dirty="0">
              <a:solidFill>
                <a:srgbClr val="DCE2E6"/>
              </a:solidFill>
              <a:latin typeface="Times New Roman" panose="02020603050405020304" pitchFamily="18" charset="0"/>
              <a:ea typeface="Times New Roman" panose="02020603050405020304" pitchFamily="18" charset="0"/>
            </a:endParaRPr>
          </a:p>
          <a:p>
            <a:pPr marL="1143000" lvl="2" indent="-228600">
              <a:spcAft>
                <a:spcPts val="0"/>
              </a:spcAft>
              <a:buFont typeface="+mj-lt"/>
              <a:buAutoNum type="alphaLcPeriod"/>
            </a:pPr>
            <a:r>
              <a:rPr lang="en-US" sz="700" dirty="0">
                <a:solidFill>
                  <a:srgbClr val="DCE2E6"/>
                </a:solidFill>
                <a:latin typeface="Calibri" panose="020F0502020204030204" pitchFamily="34" charset="0"/>
                <a:ea typeface="Times New Roman" panose="02020603050405020304" pitchFamily="18" charset="0"/>
              </a:rPr>
              <a:t>Supporting idea that explains or provides evidence for </a:t>
            </a:r>
            <a:r>
              <a:rPr lang="en-US" sz="700" dirty="0" smtClean="0">
                <a:solidFill>
                  <a:srgbClr val="DCE2E6"/>
                </a:solidFill>
                <a:latin typeface="Calibri" panose="020F0502020204030204" pitchFamily="34" charset="0"/>
                <a:ea typeface="Times New Roman" panose="02020603050405020304" pitchFamily="18" charset="0"/>
              </a:rPr>
              <a:t>2</a:t>
            </a:r>
            <a:endParaRPr lang="en-US" sz="700" dirty="0">
              <a:solidFill>
                <a:srgbClr val="DCE2E6"/>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Outline in image is identical to the image to the right of image on slide.  The only change is the colors are reversed." title="Image of Outlin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5" y="612648"/>
            <a:ext cx="5385885" cy="5943305"/>
          </a:xfrm>
          <a:prstGeom prst="rect">
            <a:avLst/>
          </a:prstGeom>
        </p:spPr>
      </p:pic>
    </p:spTree>
    <p:extLst>
      <p:ext uri="{BB962C8B-B14F-4D97-AF65-F5344CB8AC3E}">
        <p14:creationId xmlns:p14="http://schemas.microsoft.com/office/powerpoint/2010/main" val="29652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390144"/>
            <a:ext cx="10840914" cy="542544"/>
          </a:xfrm>
        </p:spPr>
        <p:txBody>
          <a:bodyPr>
            <a:normAutofit fontScale="90000"/>
          </a:bodyPr>
          <a:lstStyle/>
          <a:p>
            <a:r>
              <a:rPr lang="en-US" dirty="0" smtClean="0"/>
              <a:t>Cornell Method</a:t>
            </a:r>
            <a:endParaRPr lang="en-US" dirty="0"/>
          </a:p>
        </p:txBody>
      </p:sp>
      <p:sp>
        <p:nvSpPr>
          <p:cNvPr id="5" name="Content Placeholder 4"/>
          <p:cNvSpPr>
            <a:spLocks noGrp="1"/>
          </p:cNvSpPr>
          <p:nvPr>
            <p:ph idx="1"/>
          </p:nvPr>
        </p:nvSpPr>
        <p:spPr>
          <a:xfrm>
            <a:off x="685801" y="1238664"/>
            <a:ext cx="10840914" cy="5527896"/>
          </a:xfrm>
        </p:spPr>
        <p:txBody>
          <a:bodyPr>
            <a:normAutofit fontScale="92500" lnSpcReduction="20000"/>
          </a:bodyPr>
          <a:lstStyle/>
          <a:p>
            <a:pPr marL="0" indent="0">
              <a:buNone/>
            </a:pPr>
            <a:r>
              <a:rPr lang="en-US" b="1" dirty="0"/>
              <a:t>Note Taking Area:</a:t>
            </a:r>
            <a:r>
              <a:rPr lang="en-US" dirty="0"/>
              <a:t> Record lecture as fully and as meaningfully as possible.</a:t>
            </a:r>
          </a:p>
          <a:p>
            <a:pPr marL="0" indent="0">
              <a:buNone/>
            </a:pPr>
            <a:r>
              <a:rPr lang="en-US" b="1" dirty="0"/>
              <a:t>Cue Column:</a:t>
            </a:r>
            <a:r>
              <a:rPr lang="en-US" dirty="0"/>
              <a:t> As you're taking notes, keep cue column empty. Soon after the lecture, reduce your notes to concise jottings as clues for Reciting, Reviewing, and Reflecting.</a:t>
            </a:r>
          </a:p>
          <a:p>
            <a:pPr marL="0" indent="0">
              <a:buNone/>
            </a:pPr>
            <a:r>
              <a:rPr lang="en-US" b="1" dirty="0"/>
              <a:t>Summaries:</a:t>
            </a:r>
            <a:r>
              <a:rPr lang="en-US" dirty="0"/>
              <a:t> Sum up each page of your notes in a sentence or two.</a:t>
            </a:r>
          </a:p>
          <a:p>
            <a:pPr marL="0" indent="0">
              <a:buNone/>
            </a:pPr>
            <a:r>
              <a:rPr lang="en-US" dirty="0"/>
              <a:t>This format provides the perfect opportunity for following through with the 5 R's of note-taking:</a:t>
            </a:r>
          </a:p>
          <a:p>
            <a:pPr>
              <a:buFont typeface="Wingdings" panose="05000000000000000000" pitchFamily="2" charset="2"/>
              <a:buChar char="«"/>
            </a:pPr>
            <a:r>
              <a:rPr lang="en-US" b="1" dirty="0"/>
              <a:t>Record</a:t>
            </a:r>
            <a:r>
              <a:rPr lang="en-US" dirty="0"/>
              <a:t/>
            </a:r>
            <a:br>
              <a:rPr lang="en-US" dirty="0"/>
            </a:br>
            <a:r>
              <a:rPr lang="en-US" dirty="0"/>
              <a:t>During the lecture, record in the main column as many meaningful facts and ideas as you can. Write legibly.</a:t>
            </a:r>
          </a:p>
          <a:p>
            <a:pPr>
              <a:buFont typeface="Wingdings" panose="05000000000000000000" pitchFamily="2" charset="2"/>
              <a:buChar char="«"/>
            </a:pPr>
            <a:r>
              <a:rPr lang="en-US" b="1" dirty="0"/>
              <a:t>Reduce</a:t>
            </a:r>
            <a:r>
              <a:rPr lang="en-US" dirty="0"/>
              <a:t/>
            </a:r>
            <a:br>
              <a:rPr lang="en-US" dirty="0"/>
            </a:br>
            <a:r>
              <a:rPr lang="en-US" dirty="0"/>
              <a:t>As soon after as possible, summarize these facts and ideas concisely in the Cue Column. Summarizing clarifies meanings and relationships, reinforces continuity, and strengthens memory.</a:t>
            </a:r>
          </a:p>
          <a:p>
            <a:pPr>
              <a:buFont typeface="Wingdings" panose="05000000000000000000" pitchFamily="2" charset="2"/>
              <a:buChar char="«"/>
            </a:pPr>
            <a:r>
              <a:rPr lang="en-US" b="1" dirty="0"/>
              <a:t>Recite</a:t>
            </a:r>
            <a:r>
              <a:rPr lang="en-US" dirty="0"/>
              <a:t/>
            </a:r>
            <a:br>
              <a:rPr lang="en-US" dirty="0"/>
            </a:br>
            <a:r>
              <a:rPr lang="en-US" dirty="0"/>
              <a:t>Cover the Note Taking Area, using only your jottings in the Cue Column, say over the facts and ideas of the lecture as fully as you can, not mechanically, but in your own words. Then, verify what you have said.</a:t>
            </a:r>
          </a:p>
          <a:p>
            <a:pPr>
              <a:buFont typeface="Wingdings" panose="05000000000000000000" pitchFamily="2" charset="2"/>
              <a:buChar char="«"/>
            </a:pPr>
            <a:r>
              <a:rPr lang="en-US" b="1" dirty="0"/>
              <a:t>Reflect</a:t>
            </a:r>
            <a:r>
              <a:rPr lang="en-US" dirty="0"/>
              <a:t/>
            </a:r>
            <a:br>
              <a:rPr lang="en-US" dirty="0"/>
            </a:br>
            <a:r>
              <a:rPr lang="en-US" dirty="0"/>
              <a:t>Draw out opinions from your notes and use them as a starting point for your own reflections on the course and how it relates to your other courses. Reflection will help prevent ideas from being inert and soon forgotten.</a:t>
            </a:r>
          </a:p>
          <a:p>
            <a:pPr>
              <a:buFont typeface="Wingdings" panose="05000000000000000000" pitchFamily="2" charset="2"/>
              <a:buChar char="«"/>
            </a:pPr>
            <a:r>
              <a:rPr lang="en-US" b="1" dirty="0"/>
              <a:t>Review</a:t>
            </a:r>
            <a:r>
              <a:rPr lang="en-US" dirty="0"/>
              <a:t/>
            </a:r>
            <a:br>
              <a:rPr lang="en-US" dirty="0"/>
            </a:br>
            <a:r>
              <a:rPr lang="en-US" dirty="0"/>
              <a:t>Spend 10 minutes every week in quick review of your notes, and you will retain most of what you have learned.</a:t>
            </a:r>
          </a:p>
          <a:p>
            <a:pPr marL="0" indent="0">
              <a:buNone/>
            </a:pPr>
            <a:endParaRPr lang="en-US" i="1" dirty="0" smtClean="0"/>
          </a:p>
          <a:p>
            <a:pPr marL="0" indent="0">
              <a:buNone/>
            </a:pPr>
            <a:r>
              <a:rPr lang="en-US" sz="1400" i="1" dirty="0" smtClean="0"/>
              <a:t>Adapted </a:t>
            </a:r>
            <a:r>
              <a:rPr lang="en-US" sz="1400" i="1" dirty="0"/>
              <a:t>from How to Study in College 7/e by Walter </a:t>
            </a:r>
            <a:r>
              <a:rPr lang="en-US" sz="1400" i="1" dirty="0" err="1"/>
              <a:t>Pauk</a:t>
            </a:r>
            <a:r>
              <a:rPr lang="en-US" sz="1400" i="1" dirty="0"/>
              <a:t>, 2001 Houghton Mifflin </a:t>
            </a:r>
            <a:r>
              <a:rPr lang="en-US" sz="1400" i="1" dirty="0" smtClean="0"/>
              <a:t>Company</a:t>
            </a:r>
            <a:endParaRPr lang="en-US" sz="1400" dirty="0"/>
          </a:p>
        </p:txBody>
      </p:sp>
    </p:spTree>
    <p:extLst>
      <p:ext uri="{BB962C8B-B14F-4D97-AF65-F5344CB8AC3E}">
        <p14:creationId xmlns:p14="http://schemas.microsoft.com/office/powerpoint/2010/main" val="3664123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shows a lined pice of paper with three sections.  First section is labeled &quot;Cue Column&quot; and has a green background and takes up  about 1/3 of the left hand side of the page. The second section is labeled &quot;Summaries&quot; and has a light red background and takes up about 1/5 of the page at the bottom. The third section is labeled &quot;Note Taking Area&quot; and is the remainder of the page and has no background color." title="Image of Cornell Method of Notes"/>
          <p:cNvPicPr>
            <a:picLocks noChangeAspect="1"/>
          </p:cNvPicPr>
          <p:nvPr/>
        </p:nvPicPr>
        <p:blipFill>
          <a:blip r:embed="rId2"/>
          <a:stretch>
            <a:fillRect/>
          </a:stretch>
        </p:blipFill>
        <p:spPr>
          <a:xfrm>
            <a:off x="2935986" y="151638"/>
            <a:ext cx="5202174" cy="6313318"/>
          </a:xfrm>
          <a:prstGeom prst="rect">
            <a:avLst/>
          </a:prstGeom>
        </p:spPr>
      </p:pic>
    </p:spTree>
    <p:extLst>
      <p:ext uri="{BB962C8B-B14F-4D97-AF65-F5344CB8AC3E}">
        <p14:creationId xmlns:p14="http://schemas.microsoft.com/office/powerpoint/2010/main" val="846232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3" y="310896"/>
            <a:ext cx="10840914" cy="717456"/>
          </a:xfrm>
        </p:spPr>
        <p:txBody>
          <a:bodyPr/>
          <a:lstStyle/>
          <a:p>
            <a:r>
              <a:rPr lang="en-US" dirty="0" smtClean="0"/>
              <a:t>Charts and Tables</a:t>
            </a:r>
            <a:endParaRPr lang="en-US" dirty="0"/>
          </a:p>
        </p:txBody>
      </p:sp>
      <p:sp>
        <p:nvSpPr>
          <p:cNvPr id="5" name="Content Placeholder 4"/>
          <p:cNvSpPr>
            <a:spLocks noGrp="1"/>
          </p:cNvSpPr>
          <p:nvPr>
            <p:ph idx="1"/>
          </p:nvPr>
        </p:nvSpPr>
        <p:spPr>
          <a:xfrm>
            <a:off x="658369" y="1028352"/>
            <a:ext cx="10840914" cy="4064856"/>
          </a:xfrm>
        </p:spPr>
        <p:txBody>
          <a:bodyPr>
            <a:normAutofit lnSpcReduction="10000"/>
          </a:bodyPr>
          <a:lstStyle/>
          <a:p>
            <a:pPr marL="0" indent="0">
              <a:buNone/>
            </a:pPr>
            <a:r>
              <a:rPr lang="en-US" dirty="0"/>
              <a:t>The charting method </a:t>
            </a:r>
            <a:r>
              <a:rPr lang="en-US" dirty="0" smtClean="0"/>
              <a:t>is good </a:t>
            </a:r>
            <a:r>
              <a:rPr lang="en-US" dirty="0"/>
              <a:t>for taking notes on subjects that have:</a:t>
            </a:r>
          </a:p>
          <a:p>
            <a:pPr>
              <a:buFont typeface="Wingdings" panose="05000000000000000000" pitchFamily="2" charset="2"/>
              <a:buChar char="«"/>
            </a:pPr>
            <a:r>
              <a:rPr lang="en-US" dirty="0"/>
              <a:t>Factual and/or statistical information;</a:t>
            </a:r>
          </a:p>
          <a:p>
            <a:pPr>
              <a:buFont typeface="Wingdings" panose="05000000000000000000" pitchFamily="2" charset="2"/>
              <a:buChar char="«"/>
            </a:pPr>
            <a:r>
              <a:rPr lang="en-US" dirty="0"/>
              <a:t>Subtopics that are directly comparable to each other;</a:t>
            </a:r>
          </a:p>
          <a:p>
            <a:pPr>
              <a:buFont typeface="Wingdings" panose="05000000000000000000" pitchFamily="2" charset="2"/>
              <a:buChar char="«"/>
            </a:pPr>
            <a:r>
              <a:rPr lang="en-US" dirty="0"/>
              <a:t>Information that can be compartmentalized into tables</a:t>
            </a:r>
            <a:r>
              <a:rPr lang="en-US" dirty="0" smtClean="0"/>
              <a:t>.</a:t>
            </a:r>
          </a:p>
          <a:p>
            <a:pPr>
              <a:buFont typeface="Wingdings" panose="05000000000000000000" pitchFamily="2" charset="2"/>
              <a:buChar char="«"/>
            </a:pPr>
            <a:endParaRPr lang="en-US" dirty="0"/>
          </a:p>
          <a:p>
            <a:pPr marL="0" indent="0">
              <a:buNone/>
            </a:pPr>
            <a:r>
              <a:rPr lang="en-US" dirty="0" smtClean="0"/>
              <a:t>HOW TO BASICS:</a:t>
            </a:r>
          </a:p>
          <a:p>
            <a:pPr marL="342900" indent="-342900">
              <a:buFont typeface="+mj-lt"/>
              <a:buAutoNum type="arabicPeriod"/>
            </a:pPr>
            <a:r>
              <a:rPr lang="en-US" dirty="0" smtClean="0"/>
              <a:t>Identify the topics and categories</a:t>
            </a:r>
          </a:p>
          <a:p>
            <a:pPr marL="342900" indent="-342900">
              <a:buFont typeface="+mj-lt"/>
              <a:buAutoNum type="arabicPeriod"/>
            </a:pPr>
            <a:r>
              <a:rPr lang="en-US" dirty="0"/>
              <a:t>Insert the topic, subtopics, and categories into the </a:t>
            </a:r>
            <a:r>
              <a:rPr lang="en-US" dirty="0" smtClean="0"/>
              <a:t>chart</a:t>
            </a:r>
          </a:p>
          <a:p>
            <a:pPr marL="342900" indent="-342900">
              <a:buFont typeface="+mj-lt"/>
              <a:buAutoNum type="arabicPeriod"/>
            </a:pPr>
            <a:r>
              <a:rPr lang="en-US" dirty="0" smtClean="0"/>
              <a:t>Fill in the chart with notes</a:t>
            </a:r>
          </a:p>
          <a:p>
            <a:pPr marL="342900" indent="-342900">
              <a:buFont typeface="+mj-lt"/>
              <a:buAutoNum type="arabicPeriod"/>
            </a:pPr>
            <a:r>
              <a:rPr lang="en-US" dirty="0" smtClean="0"/>
              <a:t>Review and/or Recite the information from chart (no need to re-read)</a:t>
            </a:r>
            <a:endParaRPr lang="en-US" dirty="0"/>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7698057"/>
              </p:ext>
            </p:extLst>
          </p:nvPr>
        </p:nvGraphicFramePr>
        <p:xfrm>
          <a:off x="1886810" y="5181938"/>
          <a:ext cx="8127999" cy="111252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983015271"/>
                    </a:ext>
                  </a:extLst>
                </a:gridCol>
                <a:gridCol w="2709333">
                  <a:extLst>
                    <a:ext uri="{9D8B030D-6E8A-4147-A177-3AD203B41FA5}">
                      <a16:colId xmlns:a16="http://schemas.microsoft.com/office/drawing/2014/main" val="3871552762"/>
                    </a:ext>
                  </a:extLst>
                </a:gridCol>
                <a:gridCol w="2709333">
                  <a:extLst>
                    <a:ext uri="{9D8B030D-6E8A-4147-A177-3AD203B41FA5}">
                      <a16:colId xmlns:a16="http://schemas.microsoft.com/office/drawing/2014/main" val="629109076"/>
                    </a:ext>
                  </a:extLst>
                </a:gridCol>
              </a:tblGrid>
              <a:tr h="370840">
                <a:tc>
                  <a:txBody>
                    <a:bodyPr/>
                    <a:lstStyle/>
                    <a:p>
                      <a:r>
                        <a:rPr lang="en-US" dirty="0" smtClean="0"/>
                        <a:t>MAIN</a:t>
                      </a:r>
                      <a:r>
                        <a:rPr lang="en-US" baseline="0" dirty="0" smtClean="0"/>
                        <a:t> TOPIC/CHAPTER</a:t>
                      </a:r>
                      <a:endParaRPr lang="en-US" dirty="0"/>
                    </a:p>
                  </a:txBody>
                  <a:tcPr/>
                </a:tc>
                <a:tc>
                  <a:txBody>
                    <a:bodyPr/>
                    <a:lstStyle/>
                    <a:p>
                      <a:r>
                        <a:rPr lang="en-US" dirty="0" smtClean="0"/>
                        <a:t>Subtopics/Places/Names</a:t>
                      </a:r>
                      <a:endParaRPr lang="en-US" dirty="0"/>
                    </a:p>
                  </a:txBody>
                  <a:tcPr/>
                </a:tc>
                <a:tc>
                  <a:txBody>
                    <a:bodyPr/>
                    <a:lstStyle/>
                    <a:p>
                      <a:r>
                        <a:rPr lang="en-US" dirty="0" smtClean="0"/>
                        <a:t>Sections/People/Etc.</a:t>
                      </a:r>
                      <a:endParaRPr lang="en-US" dirty="0"/>
                    </a:p>
                  </a:txBody>
                  <a:tcPr/>
                </a:tc>
                <a:extLst>
                  <a:ext uri="{0D108BD9-81ED-4DB2-BD59-A6C34878D82A}">
                    <a16:rowId xmlns:a16="http://schemas.microsoft.com/office/drawing/2014/main" val="1891045250"/>
                  </a:ext>
                </a:extLst>
              </a:tr>
              <a:tr h="370840">
                <a:tc>
                  <a:txBody>
                    <a:bodyPr/>
                    <a:lstStyle/>
                    <a:p>
                      <a:r>
                        <a:rPr lang="en-US" dirty="0" smtClean="0"/>
                        <a:t>Topics and Categories</a:t>
                      </a:r>
                      <a:endParaRPr lang="en-US" dirty="0"/>
                    </a:p>
                  </a:txBody>
                  <a:tcPr/>
                </a:tc>
                <a:tc>
                  <a:txBody>
                    <a:bodyPr/>
                    <a:lstStyle/>
                    <a:p>
                      <a:r>
                        <a:rPr lang="en-US" dirty="0" smtClean="0"/>
                        <a:t>NOTES</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917046747"/>
                  </a:ext>
                </a:extLst>
              </a:tr>
              <a:tr h="370840">
                <a:tc>
                  <a:txBody>
                    <a:bodyPr/>
                    <a:lstStyle/>
                    <a:p>
                      <a:r>
                        <a:rPr lang="en-US" dirty="0" smtClean="0"/>
                        <a:t>Dates</a:t>
                      </a:r>
                      <a:endParaRPr lang="en-US" dirty="0"/>
                    </a:p>
                  </a:txBody>
                  <a:tcPr/>
                </a:tc>
                <a:tc>
                  <a:txBody>
                    <a:bodyPr/>
                    <a:lstStyle/>
                    <a:p>
                      <a:r>
                        <a:rPr lang="en-US" dirty="0" smtClean="0"/>
                        <a:t>NOTES</a:t>
                      </a:r>
                      <a:endParaRPr lang="en-US" dirty="0"/>
                    </a:p>
                  </a:txBody>
                  <a:tcPr/>
                </a:tc>
                <a:tc>
                  <a:txBody>
                    <a:bodyPr/>
                    <a:lstStyle/>
                    <a:p>
                      <a:r>
                        <a:rPr lang="en-US" dirty="0" smtClean="0"/>
                        <a:t>NOTES</a:t>
                      </a:r>
                      <a:endParaRPr lang="en-US" dirty="0"/>
                    </a:p>
                  </a:txBody>
                  <a:tcPr/>
                </a:tc>
                <a:extLst>
                  <a:ext uri="{0D108BD9-81ED-4DB2-BD59-A6C34878D82A}">
                    <a16:rowId xmlns:a16="http://schemas.microsoft.com/office/drawing/2014/main" val="3216686801"/>
                  </a:ext>
                </a:extLst>
              </a:tr>
            </a:tbl>
          </a:graphicData>
        </a:graphic>
      </p:graphicFrame>
      <p:pic>
        <p:nvPicPr>
          <p:cNvPr id="1026" name="Picture 2" descr="Charting method--image of hand written chart for history lesson. &#10;&#10;Headings are (L-R) Dates, War, Contents, Leaders, SitesFrance [sic[&#10;2nd row (l-r): 1939-1945, World War II, Germnay/Japan/Great Britain/Russia/USA/France/Poland/and more [sic], Adolf Hiler/Jospeh Stalin/Franklin Roosevelt/Winston Chruchill, Blah/blah/blah [sic]&#10;3rd row (l-r)1950-1953, Korean War, Korea/USA/China, Harry Truman/KimIl-Sung, [blank]&#10;" title="Image of a Charting Method of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1679" y="1437122"/>
            <a:ext cx="4207644" cy="280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268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594360" y="210312"/>
            <a:ext cx="10850059" cy="6446519"/>
          </a:xfrm>
          <a:prstGeom prst="rect">
            <a:avLst/>
          </a:prstGeom>
          <a:solidFill>
            <a:srgbClr val="0E2C3E"/>
          </a:solidFill>
        </p:spPr>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smtClean="0"/>
              <a:t>	As </a:t>
            </a:r>
            <a:r>
              <a:rPr lang="en-US" sz="2000" dirty="0"/>
              <a:t>a territory, Michigan had remained relatively unexplored and </a:t>
            </a:r>
            <a:r>
              <a:rPr lang="en-US" sz="2000" dirty="0" smtClean="0"/>
              <a:t>unexploited. Protected </a:t>
            </a:r>
            <a:r>
              <a:rPr lang="en-US" sz="2000" dirty="0"/>
              <a:t>on its flanks by the sometimes stormy and uncertain waters of the Great Lakes, the territory seemed remote and inaccessible, far from the main- stream of western expansion. Michigan’s reputation as a land of swamps and sickness whose very name was synonymous with “ague, fever, and chills” served as a further deterrent to growth.</a:t>
            </a:r>
          </a:p>
          <a:p>
            <a:pPr marL="0" indent="0">
              <a:buNone/>
            </a:pPr>
            <a:r>
              <a:rPr lang="en-US" sz="2000" dirty="0" smtClean="0"/>
              <a:t>	Despite </a:t>
            </a:r>
            <a:r>
              <a:rPr lang="en-US" sz="2000" dirty="0"/>
              <a:t>these handicaps, Michigan’s early years of statehood saw an </a:t>
            </a:r>
            <a:r>
              <a:rPr lang="en-US" sz="2000" dirty="0" smtClean="0"/>
              <a:t>enormous </a:t>
            </a:r>
            <a:r>
              <a:rPr lang="en-US" sz="2000" dirty="0"/>
              <a:t>population increase. during the 1830s a flood of immigration sent the population soaring to over 212,000—the greatest growth for any state or </a:t>
            </a:r>
            <a:r>
              <a:rPr lang="en-US" sz="2000" dirty="0" smtClean="0"/>
              <a:t>territory </a:t>
            </a:r>
            <a:r>
              <a:rPr lang="en-US" sz="2000" dirty="0"/>
              <a:t>during the decade. By 1850 Michigan had nearly 398,000 residents, of whom 14 percent were foreign born.</a:t>
            </a:r>
          </a:p>
          <a:p>
            <a:pPr marL="0" indent="0">
              <a:buNone/>
            </a:pPr>
            <a:r>
              <a:rPr lang="en-US" sz="2000" dirty="0" smtClean="0"/>
              <a:t>	Two </a:t>
            </a:r>
            <a:r>
              <a:rPr lang="en-US" sz="2000" dirty="0"/>
              <a:t>developments in transportation had a profound impact on the state’s population explosion. First, in 1811 Robert Fulton sailed his new invention, the steamboat, and within seven years the </a:t>
            </a:r>
            <a:r>
              <a:rPr lang="en-US" sz="2000" i="1" dirty="0"/>
              <a:t>Walk-in-the-Water </a:t>
            </a:r>
            <a:r>
              <a:rPr lang="en-US" sz="2000" dirty="0"/>
              <a:t>was plying the Great Lakes between Buffalo and </a:t>
            </a:r>
            <a:r>
              <a:rPr lang="en-US" sz="2000" dirty="0" smtClean="0"/>
              <a:t>Detroit. </a:t>
            </a:r>
            <a:r>
              <a:rPr lang="en-US" sz="2000" dirty="0"/>
              <a:t>Although this first lake-steamer was wrecked in a storm three years after its launching, others soon followed, bring- </a:t>
            </a:r>
            <a:r>
              <a:rPr lang="en-US" sz="2000" dirty="0" err="1"/>
              <a:t>ing</a:t>
            </a:r>
            <a:r>
              <a:rPr lang="en-US" sz="2000" dirty="0"/>
              <a:t> new settlers to Michigan. Second, in 1825 new York’s Erie Canal was </a:t>
            </a:r>
            <a:r>
              <a:rPr lang="en-US" sz="2000" dirty="0" smtClean="0"/>
              <a:t>completed</a:t>
            </a:r>
            <a:r>
              <a:rPr lang="en-US" sz="2000" dirty="0"/>
              <a:t>, stretching 350 miles from Albany, on the </a:t>
            </a:r>
            <a:r>
              <a:rPr lang="en-US" sz="2000" dirty="0" smtClean="0"/>
              <a:t>Hudson </a:t>
            </a:r>
            <a:r>
              <a:rPr lang="en-US" sz="2000" dirty="0"/>
              <a:t>River, to Buffalo, on Lake Erie. its opening meant that potential settlers living in new England and new York could make much of their journey inland by water and that </a:t>
            </a:r>
            <a:r>
              <a:rPr lang="en-US" sz="2000" dirty="0" smtClean="0"/>
              <a:t>Michigan products </a:t>
            </a:r>
            <a:r>
              <a:rPr lang="en-US" sz="2000" dirty="0"/>
              <a:t>would have an easier access to Eastern markets</a:t>
            </a:r>
            <a:r>
              <a:rPr lang="en-US" sz="2000" dirty="0" smtClean="0"/>
              <a:t>.</a:t>
            </a:r>
          </a:p>
          <a:p>
            <a:pPr marL="0" indent="0">
              <a:spcAft>
                <a:spcPts val="0"/>
              </a:spcAft>
              <a:buNone/>
            </a:pPr>
            <a:r>
              <a:rPr lang="en-US" sz="1100" i="1" dirty="0" smtClean="0"/>
              <a:t>Michigan</a:t>
            </a:r>
            <a:r>
              <a:rPr lang="en-US" sz="1100" i="1" dirty="0"/>
              <a:t>: A History of the Great Lakes State</a:t>
            </a:r>
            <a:r>
              <a:rPr lang="en-US" sz="1100" dirty="0"/>
              <a:t>, Fifth Edition. Bruce A. </a:t>
            </a:r>
            <a:r>
              <a:rPr lang="en-US" sz="1100" dirty="0" smtClean="0"/>
              <a:t>Rubenstein and </a:t>
            </a:r>
            <a:r>
              <a:rPr lang="en-US" sz="1100" dirty="0"/>
              <a:t>Lawrence E. </a:t>
            </a:r>
            <a:r>
              <a:rPr lang="en-US" sz="1100" dirty="0" err="1"/>
              <a:t>Ziewacz</a:t>
            </a:r>
            <a:r>
              <a:rPr lang="en-US" sz="1100" dirty="0"/>
              <a:t>.</a:t>
            </a:r>
          </a:p>
          <a:p>
            <a:pPr marL="0" indent="0">
              <a:spcAft>
                <a:spcPts val="0"/>
              </a:spcAft>
              <a:buNone/>
            </a:pPr>
            <a:r>
              <a:rPr lang="en-US" sz="1100" dirty="0"/>
              <a:t>© 2014 John Wiley &amp; Sons, Inc. Published 2014 by John Wiley &amp; Sons, Inc.</a:t>
            </a:r>
            <a:endParaRPr lang="en-US" sz="1200" dirty="0"/>
          </a:p>
        </p:txBody>
      </p:sp>
    </p:spTree>
    <p:extLst>
      <p:ext uri="{BB962C8B-B14F-4D97-AF65-F5344CB8AC3E}">
        <p14:creationId xmlns:p14="http://schemas.microsoft.com/office/powerpoint/2010/main" val="1424027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Concept Mapping, Graphic Visuals, and Drawing Notes</a:t>
            </a:r>
            <a:endParaRPr lang="en-US" dirty="0"/>
          </a:p>
        </p:txBody>
      </p:sp>
      <p:sp>
        <p:nvSpPr>
          <p:cNvPr id="5" name="Content Placeholder 4"/>
          <p:cNvSpPr>
            <a:spLocks noGrp="1"/>
          </p:cNvSpPr>
          <p:nvPr>
            <p:ph idx="1"/>
          </p:nvPr>
        </p:nvSpPr>
        <p:spPr>
          <a:xfrm>
            <a:off x="685801" y="1869601"/>
            <a:ext cx="10840914" cy="1010759"/>
          </a:xfrm>
        </p:spPr>
        <p:txBody>
          <a:bodyPr/>
          <a:lstStyle/>
          <a:p>
            <a:pPr marL="0" indent="0">
              <a:buNone/>
            </a:pPr>
            <a:r>
              <a:rPr lang="en-US" dirty="0"/>
              <a:t>The mapping method of note-taking provides a </a:t>
            </a:r>
            <a:r>
              <a:rPr lang="en-US" b="1" dirty="0"/>
              <a:t>graphical representation of information, ideas, facts, and concepts</a:t>
            </a:r>
            <a:r>
              <a:rPr lang="en-US" dirty="0"/>
              <a:t>. The format involves writing the main topic into the center of the document and connecting related subtopics, ideas, and concepts through branches, images, and colors.</a:t>
            </a:r>
            <a:endParaRPr lang="en-US" dirty="0"/>
          </a:p>
        </p:txBody>
      </p:sp>
      <p:graphicFrame>
        <p:nvGraphicFramePr>
          <p:cNvPr id="3" name="Diagram 2"/>
          <p:cNvGraphicFramePr/>
          <p:nvPr>
            <p:extLst>
              <p:ext uri="{D42A27DB-BD31-4B8C-83A1-F6EECF244321}">
                <p14:modId xmlns:p14="http://schemas.microsoft.com/office/powerpoint/2010/main" val="3134705386"/>
              </p:ext>
            </p:extLst>
          </p:nvPr>
        </p:nvGraphicFramePr>
        <p:xfrm>
          <a:off x="237744" y="3200401"/>
          <a:ext cx="3849624" cy="164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extLst>
              <p:ext uri="{D42A27DB-BD31-4B8C-83A1-F6EECF244321}">
                <p14:modId xmlns:p14="http://schemas.microsoft.com/office/powerpoint/2010/main" val="2021417090"/>
              </p:ext>
            </p:extLst>
          </p:nvPr>
        </p:nvGraphicFramePr>
        <p:xfrm>
          <a:off x="3209544" y="4211161"/>
          <a:ext cx="4454144" cy="2435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11" descr="sunnibrown.com&#10;Image shows a handwritten page of notes, explaining the 6 key parts of good vidual notes.  The 6 points are in two columns (1-3 and 4-6, top to bottom, l-r).  1. &quot;Letters&quot; and abcd 2. &quot;Bullets&quot; and an image of various bullet types 3. &quot;frames&quot; and images of speech bubbles of various shapes and frame options 4. &quot;connectors&quot; and hand drawn line styles and graphics of connecting visuals 5. &quot;shadows&quot; and images of a cup, a car, and shapes with shadows 6. &quot;Peeps' and images of drawn people" title="6 fundamentals of Visual Notetak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12545" y="2632284"/>
            <a:ext cx="3331029" cy="4013890"/>
          </a:xfrm>
          <a:prstGeom prst="rect">
            <a:avLst/>
          </a:prstGeom>
        </p:spPr>
      </p:pic>
    </p:spTree>
    <p:extLst>
      <p:ext uri="{BB962C8B-B14F-4D97-AF65-F5344CB8AC3E}">
        <p14:creationId xmlns:p14="http://schemas.microsoft.com/office/powerpoint/2010/main" val="279258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rled page">
            <a:extLst>
              <a:ext uri="{FF2B5EF4-FFF2-40B4-BE49-F238E27FC236}">
                <a16:creationId xmlns:a16="http://schemas.microsoft.com/office/drawing/2014/main" id="{F54CE4C8-2431-43FB-87C3-391A3BFF806C}"/>
              </a:ext>
              <a:ext uri="{C183D7F6-B498-43B3-948B-1728B52AA6E4}">
                <adec:decorative xmlns:adec="http://schemas.microsoft.com/office/drawing/2017/decorative" xmlns="" val="1"/>
              </a:ext>
            </a:extLst>
          </p:cNvPr>
          <p:cNvPicPr>
            <a:picLocks noChangeAspect="1"/>
          </p:cNvPicPr>
          <p:nvPr/>
        </p:nvPicPr>
        <p:blipFill>
          <a:blip r:embed="rId2"/>
          <a:stretch>
            <a:fillRect/>
          </a:stretch>
        </p:blipFill>
        <p:spPr>
          <a:xfrm>
            <a:off x="2051127" y="779928"/>
            <a:ext cx="1157288" cy="1157288"/>
          </a:xfrm>
          <a:prstGeom prst="rect">
            <a:avLst/>
          </a:prstGeom>
        </p:spPr>
      </p:pic>
      <p:sp>
        <p:nvSpPr>
          <p:cNvPr id="2" name="Title 1">
            <a:extLst>
              <a:ext uri="{FF2B5EF4-FFF2-40B4-BE49-F238E27FC236}">
                <a16:creationId xmlns:a16="http://schemas.microsoft.com/office/drawing/2014/main" id="{DFF32E04-E3CE-4175-B0D3-33D69BCB059A}"/>
              </a:ext>
            </a:extLst>
          </p:cNvPr>
          <p:cNvSpPr>
            <a:spLocks noGrp="1"/>
          </p:cNvSpPr>
          <p:nvPr>
            <p:ph type="title"/>
          </p:nvPr>
        </p:nvSpPr>
        <p:spPr/>
        <p:txBody>
          <a:bodyPr/>
          <a:lstStyle/>
          <a:p>
            <a:r>
              <a:rPr lang="en-US" dirty="0" smtClean="0"/>
              <a:t>Test Our Skills</a:t>
            </a:r>
            <a:endParaRPr lang="en-US" dirty="0"/>
          </a:p>
        </p:txBody>
      </p:sp>
      <p:sp>
        <p:nvSpPr>
          <p:cNvPr id="4" name="Text Placeholder 3">
            <a:extLst>
              <a:ext uri="{FF2B5EF4-FFF2-40B4-BE49-F238E27FC236}">
                <a16:creationId xmlns:a16="http://schemas.microsoft.com/office/drawing/2014/main" id="{5BA0452F-E4D7-4ED7-A292-A7A5A20AC516}"/>
              </a:ext>
            </a:extLst>
          </p:cNvPr>
          <p:cNvSpPr>
            <a:spLocks noGrp="1"/>
          </p:cNvSpPr>
          <p:nvPr>
            <p:ph type="body" sz="half" idx="2"/>
          </p:nvPr>
        </p:nvSpPr>
        <p:spPr/>
        <p:txBody>
          <a:bodyPr>
            <a:noAutofit/>
          </a:bodyPr>
          <a:lstStyle/>
          <a:p>
            <a:r>
              <a:rPr lang="en-US" sz="1600" dirty="0">
                <a:hlinkClick r:id="rId3"/>
              </a:rPr>
              <a:t>https://</a:t>
            </a:r>
            <a:r>
              <a:rPr lang="en-US" sz="1600" dirty="0" smtClean="0">
                <a:hlinkClick r:id="rId3"/>
              </a:rPr>
              <a:t>swiftread.com/reading-speed-test#speed-reading-test</a:t>
            </a:r>
            <a:endParaRPr lang="en-US" sz="1600" dirty="0" smtClean="0"/>
          </a:p>
          <a:p>
            <a:endParaRPr lang="en-US" sz="1600" dirty="0" smtClean="0"/>
          </a:p>
          <a:p>
            <a:r>
              <a:rPr lang="en-US" sz="1600" dirty="0" smtClean="0"/>
              <a:t>Please use the link in the chat to go to this site</a:t>
            </a:r>
          </a:p>
          <a:p>
            <a:endParaRPr lang="en-US" sz="1600" dirty="0"/>
          </a:p>
          <a:p>
            <a:r>
              <a:rPr lang="en-US" sz="1600" dirty="0" smtClean="0"/>
              <a:t>How did you do?  Were you where you thought you would be?  What about your comprehension??</a:t>
            </a:r>
            <a:endParaRPr lang="en-US" sz="1600" dirty="0"/>
          </a:p>
        </p:txBody>
      </p:sp>
      <p:pic>
        <p:nvPicPr>
          <p:cNvPr id="6" name="Content Placeholder 5">
            <a:extLst>
              <a:ext uri="{FF2B5EF4-FFF2-40B4-BE49-F238E27FC236}">
                <a16:creationId xmlns:a16="http://schemas.microsoft.com/office/drawing/2014/main" id="{E4523323-1EB5-4AAF-95C6-A31523B3F69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bwMode="blackGray">
          <a:xfrm>
            <a:off x="4648200" y="779928"/>
            <a:ext cx="7543800" cy="5020314"/>
          </a:xfrm>
        </p:spPr>
      </p:pic>
    </p:spTree>
    <p:extLst>
      <p:ext uri="{BB962C8B-B14F-4D97-AF65-F5344CB8AC3E}">
        <p14:creationId xmlns:p14="http://schemas.microsoft.com/office/powerpoint/2010/main" val="234296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descr="timeline">
            <a:extLst>
              <a:ext uri="{FF2B5EF4-FFF2-40B4-BE49-F238E27FC236}">
                <a16:creationId xmlns:a16="http://schemas.microsoft.com/office/drawing/2014/main" id="{2B8D0290-68FF-400B-B201-1F38FEE7607A}"/>
              </a:ext>
              <a:ext uri="{C183D7F6-B498-43B3-948B-1728B52AA6E4}">
                <adec:decorative xmlns:adec="http://schemas.microsoft.com/office/drawing/2017/decorative" xmlns="" val="1"/>
              </a:ext>
            </a:extLst>
          </p:cNvPr>
          <p:cNvSpPr>
            <a:spLocks noChangeArrowheads="1"/>
          </p:cNvSpPr>
          <p:nvPr/>
        </p:nvSpPr>
        <p:spPr bwMode="auto">
          <a:xfrm>
            <a:off x="1189733" y="4913996"/>
            <a:ext cx="9642714" cy="126000"/>
          </a:xfrm>
          <a:prstGeom prst="rect">
            <a:avLst/>
          </a:prstGeom>
          <a:solidFill>
            <a:schemeClr val="tx1">
              <a:lumMod val="50000"/>
            </a:schemeClr>
          </a:solidFill>
          <a:ln w="9525">
            <a:noFill/>
            <a:miter lim="800000"/>
            <a:headEnd/>
            <a:tailEnd/>
          </a:ln>
          <a:extLst/>
        </p:spPr>
        <p:txBody>
          <a:bodyPr/>
          <a:lstStyle/>
          <a:p>
            <a:pPr eaLnBrk="1" fontAlgn="auto" hangingPunct="1">
              <a:spcBef>
                <a:spcPts val="0"/>
              </a:spcBef>
              <a:spcAft>
                <a:spcPts val="0"/>
              </a:spcAft>
              <a:defRPr/>
            </a:pPr>
            <a:endParaRPr lang="en-US" dirty="0">
              <a:latin typeface="+mj-lt"/>
            </a:endParaRPr>
          </a:p>
        </p:txBody>
      </p:sp>
      <p:sp>
        <p:nvSpPr>
          <p:cNvPr id="2" name="Title 1">
            <a:extLst>
              <a:ext uri="{FF2B5EF4-FFF2-40B4-BE49-F238E27FC236}">
                <a16:creationId xmlns:a16="http://schemas.microsoft.com/office/drawing/2014/main" id="{7EEC826E-72DB-45B4-B092-DA86DA68C4A7}"/>
              </a:ext>
            </a:extLst>
          </p:cNvPr>
          <p:cNvSpPr>
            <a:spLocks noGrp="1"/>
          </p:cNvSpPr>
          <p:nvPr>
            <p:ph type="title"/>
          </p:nvPr>
        </p:nvSpPr>
        <p:spPr/>
        <p:txBody>
          <a:bodyPr/>
          <a:lstStyle/>
          <a:p>
            <a:r>
              <a:rPr lang="en-US" dirty="0" smtClean="0"/>
              <a:t>Six Reading Myths</a:t>
            </a:r>
            <a:endParaRPr lang="en-US" dirty="0"/>
          </a:p>
        </p:txBody>
      </p:sp>
      <p:sp>
        <p:nvSpPr>
          <p:cNvPr id="9" name="Text Placeholder 8">
            <a:extLst>
              <a:ext uri="{FF2B5EF4-FFF2-40B4-BE49-F238E27FC236}">
                <a16:creationId xmlns:a16="http://schemas.microsoft.com/office/drawing/2014/main" id="{4B8941C9-A5E2-4AE2-9E83-54DAEF9402B0}"/>
              </a:ext>
            </a:extLst>
          </p:cNvPr>
          <p:cNvSpPr>
            <a:spLocks noGrp="1"/>
          </p:cNvSpPr>
          <p:nvPr>
            <p:ph type="body" idx="13"/>
          </p:nvPr>
        </p:nvSpPr>
        <p:spPr/>
        <p:txBody>
          <a:bodyPr/>
          <a:lstStyle/>
          <a:p>
            <a:r>
              <a:rPr lang="en-US" dirty="0" smtClean="0"/>
              <a:t>Six Myths About Reading You Should Know</a:t>
            </a:r>
            <a:endParaRPr lang="en-US" dirty="0"/>
          </a:p>
        </p:txBody>
      </p:sp>
      <p:sp>
        <p:nvSpPr>
          <p:cNvPr id="32" name="Text Placeholder 31">
            <a:extLst>
              <a:ext uri="{FF2B5EF4-FFF2-40B4-BE49-F238E27FC236}">
                <a16:creationId xmlns:a16="http://schemas.microsoft.com/office/drawing/2014/main" id="{E9D7F99C-4A63-4AF2-8DFC-783C463444FE}"/>
              </a:ext>
            </a:extLst>
          </p:cNvPr>
          <p:cNvSpPr>
            <a:spLocks noGrp="1"/>
          </p:cNvSpPr>
          <p:nvPr>
            <p:ph type="body" sz="quarter" idx="14"/>
          </p:nvPr>
        </p:nvSpPr>
        <p:spPr>
          <a:xfrm>
            <a:off x="572725" y="3871336"/>
            <a:ext cx="1310050" cy="959003"/>
          </a:xfrm>
        </p:spPr>
        <p:txBody>
          <a:bodyPr/>
          <a:lstStyle/>
          <a:p>
            <a:pPr>
              <a:spcAft>
                <a:spcPts val="0"/>
              </a:spcAft>
            </a:pPr>
            <a:r>
              <a:rPr lang="en-US" dirty="0" smtClean="0"/>
              <a:t>You have to read every word</a:t>
            </a:r>
            <a:endParaRPr lang="en-US" dirty="0"/>
          </a:p>
        </p:txBody>
      </p:sp>
      <p:sp>
        <p:nvSpPr>
          <p:cNvPr id="33" name="Text Placeholder 32">
            <a:extLst>
              <a:ext uri="{FF2B5EF4-FFF2-40B4-BE49-F238E27FC236}">
                <a16:creationId xmlns:a16="http://schemas.microsoft.com/office/drawing/2014/main" id="{11214B34-DA9D-4C1E-8508-23F492C53998}"/>
              </a:ext>
            </a:extLst>
          </p:cNvPr>
          <p:cNvSpPr>
            <a:spLocks noGrp="1"/>
          </p:cNvSpPr>
          <p:nvPr>
            <p:ph type="body" sz="quarter" idx="15"/>
          </p:nvPr>
        </p:nvSpPr>
        <p:spPr>
          <a:xfrm>
            <a:off x="2452580" y="3837470"/>
            <a:ext cx="1520396" cy="959003"/>
          </a:xfrm>
        </p:spPr>
        <p:txBody>
          <a:bodyPr/>
          <a:lstStyle/>
          <a:p>
            <a:pPr>
              <a:spcAft>
                <a:spcPts val="0"/>
              </a:spcAft>
            </a:pPr>
            <a:r>
              <a:rPr lang="en-US" dirty="0" smtClean="0"/>
              <a:t>You may have to read more than once</a:t>
            </a:r>
            <a:endParaRPr lang="en-US" dirty="0"/>
          </a:p>
        </p:txBody>
      </p:sp>
      <p:sp>
        <p:nvSpPr>
          <p:cNvPr id="34" name="Text Placeholder 33">
            <a:extLst>
              <a:ext uri="{FF2B5EF4-FFF2-40B4-BE49-F238E27FC236}">
                <a16:creationId xmlns:a16="http://schemas.microsoft.com/office/drawing/2014/main" id="{181BCB65-05D6-4968-A705-E5461BD4B7EF}"/>
              </a:ext>
            </a:extLst>
          </p:cNvPr>
          <p:cNvSpPr>
            <a:spLocks noGrp="1"/>
          </p:cNvSpPr>
          <p:nvPr>
            <p:ph type="body" sz="quarter" idx="16"/>
          </p:nvPr>
        </p:nvSpPr>
        <p:spPr>
          <a:xfrm>
            <a:off x="4434045" y="3837470"/>
            <a:ext cx="1310050" cy="959003"/>
          </a:xfrm>
        </p:spPr>
        <p:txBody>
          <a:bodyPr/>
          <a:lstStyle/>
          <a:p>
            <a:pPr>
              <a:spcAft>
                <a:spcPts val="0"/>
              </a:spcAft>
            </a:pPr>
            <a:r>
              <a:rPr lang="en-US" dirty="0" smtClean="0"/>
              <a:t>You cannot skip parts of the text</a:t>
            </a:r>
            <a:endParaRPr lang="en-US" dirty="0"/>
          </a:p>
        </p:txBody>
      </p:sp>
      <p:sp>
        <p:nvSpPr>
          <p:cNvPr id="35" name="Text Placeholder 34">
            <a:extLst>
              <a:ext uri="{FF2B5EF4-FFF2-40B4-BE49-F238E27FC236}">
                <a16:creationId xmlns:a16="http://schemas.microsoft.com/office/drawing/2014/main" id="{2EF458CD-7F65-4446-8840-6E8C9C68317E}"/>
              </a:ext>
            </a:extLst>
          </p:cNvPr>
          <p:cNvSpPr>
            <a:spLocks noGrp="1"/>
          </p:cNvSpPr>
          <p:nvPr>
            <p:ph type="body" sz="quarter" idx="17"/>
          </p:nvPr>
        </p:nvSpPr>
        <p:spPr>
          <a:xfrm>
            <a:off x="6263100" y="3837470"/>
            <a:ext cx="1310050" cy="959003"/>
          </a:xfrm>
        </p:spPr>
        <p:txBody>
          <a:bodyPr/>
          <a:lstStyle/>
          <a:p>
            <a:pPr>
              <a:spcAft>
                <a:spcPts val="0"/>
              </a:spcAft>
            </a:pPr>
            <a:r>
              <a:rPr lang="en-US" dirty="0" smtClean="0"/>
              <a:t>You must force yourself to read faster</a:t>
            </a:r>
            <a:endParaRPr lang="en-US" dirty="0"/>
          </a:p>
        </p:txBody>
      </p:sp>
      <p:sp>
        <p:nvSpPr>
          <p:cNvPr id="36"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8193759" y="3837470"/>
            <a:ext cx="1310050" cy="959003"/>
          </a:xfrm>
        </p:spPr>
        <p:txBody>
          <a:bodyPr/>
          <a:lstStyle/>
          <a:p>
            <a:pPr>
              <a:spcAft>
                <a:spcPts val="0"/>
              </a:spcAft>
            </a:pPr>
            <a:r>
              <a:rPr lang="en-US" dirty="0" smtClean="0"/>
              <a:t>You can read while distracted</a:t>
            </a:r>
            <a:endParaRPr lang="en-US" dirty="0"/>
          </a:p>
        </p:txBody>
      </p:sp>
      <p:sp>
        <p:nvSpPr>
          <p:cNvPr id="18" name="Text Placeholder 35">
            <a:extLst>
              <a:ext uri="{FF2B5EF4-FFF2-40B4-BE49-F238E27FC236}">
                <a16:creationId xmlns:a16="http://schemas.microsoft.com/office/drawing/2014/main" id="{E14C2379-D648-4FA4-892B-A031C8CF38FA}"/>
              </a:ext>
            </a:extLst>
          </p:cNvPr>
          <p:cNvSpPr>
            <a:spLocks noGrp="1"/>
          </p:cNvSpPr>
          <p:nvPr>
            <p:ph type="body" sz="quarter" idx="18"/>
          </p:nvPr>
        </p:nvSpPr>
        <p:spPr>
          <a:xfrm>
            <a:off x="10133365" y="3837470"/>
            <a:ext cx="1310050" cy="959003"/>
          </a:xfrm>
        </p:spPr>
        <p:txBody>
          <a:bodyPr/>
          <a:lstStyle/>
          <a:p>
            <a:pPr>
              <a:spcAft>
                <a:spcPts val="0"/>
              </a:spcAft>
            </a:pPr>
            <a:r>
              <a:rPr lang="en-US" dirty="0" smtClean="0"/>
              <a:t>It is all about the eyes</a:t>
            </a:r>
            <a:endParaRPr lang="en-US" dirty="0"/>
          </a:p>
        </p:txBody>
      </p:sp>
      <p:sp>
        <p:nvSpPr>
          <p:cNvPr id="19"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10643080" y="4832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20"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8720281" y="4832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21"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6758505" y="4832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22"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4940729" y="4832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23"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3068778" y="4813409"/>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25" name="Oval 11" descr="decorative element">
            <a:extLst>
              <a:ext uri="{FF2B5EF4-FFF2-40B4-BE49-F238E27FC236}">
                <a16:creationId xmlns:a16="http://schemas.microsoft.com/office/drawing/2014/main" id="{D62D13F9-C589-486F-8D76-6D51992A2E08}"/>
              </a:ext>
              <a:ext uri="{C183D7F6-B498-43B3-948B-1728B52AA6E4}">
                <adec:decorative xmlns:adec="http://schemas.microsoft.com/office/drawing/2017/decorative" xmlns="" val="1"/>
              </a:ext>
            </a:extLst>
          </p:cNvPr>
          <p:cNvSpPr>
            <a:spLocks noChangeArrowheads="1"/>
          </p:cNvSpPr>
          <p:nvPr/>
        </p:nvSpPr>
        <p:spPr bwMode="auto">
          <a:xfrm>
            <a:off x="1083750" y="4832996"/>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a:lstStyle/>
          <a:p>
            <a:pPr eaLnBrk="1" fontAlgn="auto" hangingPunct="1">
              <a:spcBef>
                <a:spcPts val="0"/>
              </a:spcBef>
              <a:spcAft>
                <a:spcPts val="0"/>
              </a:spcAft>
              <a:defRPr/>
            </a:pPr>
            <a:endParaRPr lang="en-US" dirty="0">
              <a:latin typeface="+mj-lt"/>
            </a:endParaRPr>
          </a:p>
        </p:txBody>
      </p:sp>
      <p:sp>
        <p:nvSpPr>
          <p:cNvPr id="4" name="&quot;No&quot; Symbol 3"/>
          <p:cNvSpPr/>
          <p:nvPr/>
        </p:nvSpPr>
        <p:spPr>
          <a:xfrm>
            <a:off x="572725" y="3643893"/>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8" name="&quot;No&quot; Symbol 27"/>
          <p:cNvSpPr/>
          <p:nvPr/>
        </p:nvSpPr>
        <p:spPr>
          <a:xfrm>
            <a:off x="2503384" y="3694079"/>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9" name="&quot;No&quot; Symbol 28"/>
          <p:cNvSpPr/>
          <p:nvPr/>
        </p:nvSpPr>
        <p:spPr>
          <a:xfrm>
            <a:off x="4431913" y="3667105"/>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0" name="&quot;No&quot; Symbol 29"/>
          <p:cNvSpPr/>
          <p:nvPr/>
        </p:nvSpPr>
        <p:spPr>
          <a:xfrm>
            <a:off x="6244190" y="3667105"/>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8179991" y="3667105"/>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7" name="&quot;No&quot; Symbol 36"/>
          <p:cNvSpPr/>
          <p:nvPr/>
        </p:nvSpPr>
        <p:spPr>
          <a:xfrm>
            <a:off x="10059553" y="3694079"/>
            <a:ext cx="1363134" cy="1313516"/>
          </a:xfrm>
          <a:prstGeom prst="noSmoking">
            <a:avLst>
              <a:gd name="adj" fmla="val 9881"/>
            </a:avLst>
          </a:prstGeom>
          <a:solidFill>
            <a:schemeClr val="accent2">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704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animBg="1"/>
      <p:bldP spid="31"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you Ready?</a:t>
            </a:r>
            <a:endParaRPr lang="en-US" dirty="0"/>
          </a:p>
        </p:txBody>
      </p:sp>
      <p:sp>
        <p:nvSpPr>
          <p:cNvPr id="3" name="Content Placeholder 2"/>
          <p:cNvSpPr>
            <a:spLocks noGrp="1"/>
          </p:cNvSpPr>
          <p:nvPr>
            <p:ph sz="half" idx="1"/>
          </p:nvPr>
        </p:nvSpPr>
        <p:spPr>
          <a:xfrm>
            <a:off x="685801" y="1823880"/>
            <a:ext cx="10840913" cy="4485480"/>
          </a:xfrm>
        </p:spPr>
        <p:txBody>
          <a:bodyPr>
            <a:normAutofit fontScale="62500" lnSpcReduction="20000"/>
          </a:bodyPr>
          <a:lstStyle/>
          <a:p>
            <a:r>
              <a:rPr lang="en-US" b="1" dirty="0" smtClean="0"/>
              <a:t>Read </a:t>
            </a:r>
            <a:r>
              <a:rPr lang="en-US" b="1" dirty="0"/>
              <a:t>sitting up</a:t>
            </a:r>
            <a:r>
              <a:rPr lang="en-US" dirty="0"/>
              <a:t> with good light, and at a desk or table.</a:t>
            </a:r>
          </a:p>
          <a:p>
            <a:r>
              <a:rPr lang="en-US" b="1" dirty="0"/>
              <a:t>Keep background noise to a minimum</a:t>
            </a:r>
            <a:r>
              <a:rPr lang="en-US" dirty="0"/>
              <a:t>. Loud rock music will not make you a better reader. The same goes for other distractions: talking to roommates, kids playing nearby, television or radio. Give yourself a quiet environment so that you can concentrate on the text.</a:t>
            </a:r>
          </a:p>
          <a:p>
            <a:r>
              <a:rPr lang="en-US" b="1" dirty="0"/>
              <a:t>Keep paper and pen within reach</a:t>
            </a:r>
            <a:r>
              <a:rPr lang="en-US" dirty="0"/>
              <a:t>.</a:t>
            </a:r>
          </a:p>
          <a:p>
            <a:r>
              <a:rPr lang="en-US" b="1" dirty="0" smtClean="0"/>
              <a:t>Survey </a:t>
            </a:r>
            <a:r>
              <a:rPr lang="en-US" b="1" dirty="0"/>
              <a:t>the reading</a:t>
            </a:r>
            <a:r>
              <a:rPr lang="en-US" dirty="0"/>
              <a:t>. Look at the title of the piece, the subheadings. What is in the dark print or stands out? Are there illustrations or graphs?</a:t>
            </a:r>
          </a:p>
          <a:p>
            <a:r>
              <a:rPr lang="en-US" b="1" dirty="0"/>
              <a:t>Strategize your approach</a:t>
            </a:r>
            <a:r>
              <a:rPr lang="en-US" dirty="0"/>
              <a:t>: read the introduction and conclusion, then go back and read the whole assignment, or read the first line in every paragraph to get an idea of how the ideas progress, then go back and read from the beginning.</a:t>
            </a:r>
          </a:p>
          <a:p>
            <a:r>
              <a:rPr lang="en-US" b="1" dirty="0"/>
              <a:t>Scan effectively</a:t>
            </a:r>
            <a:r>
              <a:rPr lang="en-US" dirty="0"/>
              <a:t>: scan the entire reading, and then focus on the most interesting or relevant parts to read in detail.</a:t>
            </a:r>
          </a:p>
          <a:p>
            <a:r>
              <a:rPr lang="en-US" b="1" dirty="0"/>
              <a:t>Get a feel for what's expected of you by the reading</a:t>
            </a:r>
            <a:r>
              <a:rPr lang="en-US" dirty="0"/>
              <a:t>. Pay attention to when you can skim and when you need to understand every word.</a:t>
            </a:r>
          </a:p>
          <a:p>
            <a:r>
              <a:rPr lang="en-US" b="1" dirty="0"/>
              <a:t>Write as you read</a:t>
            </a:r>
            <a:r>
              <a:rPr lang="en-US" dirty="0"/>
              <a:t>. Take notes and talk back to the text. Explain in detail the concepts. Mark up the pages. Ask questions. Write possible test questions. Write down what interests or bores you. Speculate about why.</a:t>
            </a:r>
          </a:p>
          <a:p>
            <a:r>
              <a:rPr lang="en-US" b="1" dirty="0"/>
              <a:t>If you get stuck</a:t>
            </a:r>
            <a:r>
              <a:rPr lang="en-US" dirty="0"/>
              <a:t>: think and write about where you got stuck. Contemplate why that particular place was difficult and how you might break through the block.</a:t>
            </a:r>
          </a:p>
          <a:p>
            <a:r>
              <a:rPr lang="en-US" b="1" dirty="0"/>
              <a:t>Record and explore your confusion</a:t>
            </a:r>
            <a:r>
              <a:rPr lang="en-US" dirty="0"/>
              <a:t>. Confusion is important because it’s the first stage in understanding.</a:t>
            </a:r>
          </a:p>
          <a:p>
            <a:r>
              <a:rPr lang="en-US" b="1" dirty="0" smtClean="0"/>
              <a:t>Break </a:t>
            </a:r>
            <a:r>
              <a:rPr lang="en-US" b="1" dirty="0"/>
              <a:t>long assignments into segments</a:t>
            </a:r>
            <a:r>
              <a:rPr lang="en-US" dirty="0"/>
              <a:t>. Read 10 pages (and take notes) then do something else. Later, read the next 10 pages and so on.</a:t>
            </a:r>
          </a:p>
          <a:p>
            <a:r>
              <a:rPr lang="en-US" b="1" dirty="0"/>
              <a:t>Read prefaces and summaries</a:t>
            </a:r>
            <a:r>
              <a:rPr lang="en-US" dirty="0"/>
              <a:t> to learn important details about the book. Look at the table of contents for information about the structure and movement of ideas. Use the index to look up specific names, places, ideas.</a:t>
            </a:r>
          </a:p>
          <a:p>
            <a:pPr marL="0" indent="0">
              <a:buNone/>
            </a:pPr>
            <a:r>
              <a:rPr lang="en-US" i="1" dirty="0"/>
              <a:t>(</a:t>
            </a:r>
            <a:r>
              <a:rPr lang="en-US" sz="1700" i="1" dirty="0"/>
              <a:t>Reading strategies by Dr. Kathleen King. Many of the above ideas are from a lecture by Dr. Lee Haugen, former Reading specialist at the ISU Academic Skills Center. </a:t>
            </a:r>
            <a:r>
              <a:rPr lang="en-US" sz="1700" u="sng" dirty="0">
                <a:hlinkClick r:id="rId2"/>
              </a:rPr>
              <a:t>https://www.ghc.edu/sites/default/files/</a:t>
            </a:r>
            <a:r>
              <a:rPr lang="en-US" sz="1700" u="sng" dirty="0" err="1">
                <a:hlinkClick r:id="rId2"/>
              </a:rPr>
              <a:t>StudentResources</a:t>
            </a:r>
            <a:r>
              <a:rPr lang="en-US" sz="1700" u="sng" dirty="0">
                <a:hlinkClick r:id="rId2"/>
              </a:rPr>
              <a:t>/documents/learn</a:t>
            </a:r>
            <a:r>
              <a:rPr lang="en-US" sz="1700" u="sng" dirty="0" smtClean="0">
                <a:hlinkClick r:id="rId2"/>
              </a:rPr>
              <a:t>...</a:t>
            </a:r>
            <a:r>
              <a:rPr lang="en-US" sz="1700" i="1" dirty="0" smtClean="0"/>
              <a:t>)</a:t>
            </a:r>
            <a:endParaRPr lang="en-US" sz="1700" dirty="0"/>
          </a:p>
        </p:txBody>
      </p:sp>
    </p:spTree>
    <p:extLst>
      <p:ext uri="{BB962C8B-B14F-4D97-AF65-F5344CB8AC3E}">
        <p14:creationId xmlns:p14="http://schemas.microsoft.com/office/powerpoint/2010/main" val="2600100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several colors (dark and light blue and green) of boxes overlapping each other on a white background, with the word &quot;QUESTIONS&quot; in white on top." title="Image of the wrod Questions"/>
          <p:cNvPicPr>
            <a:picLocks noChangeAspect="1"/>
          </p:cNvPicPr>
          <p:nvPr/>
        </p:nvPicPr>
        <p:blipFill>
          <a:blip r:embed="rId2"/>
          <a:stretch>
            <a:fillRect/>
          </a:stretch>
        </p:blipFill>
        <p:spPr>
          <a:xfrm>
            <a:off x="0" y="363474"/>
            <a:ext cx="12192000" cy="6096000"/>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In general, we read certain things a certain way, and we can apply this to educational reading too.</a:t>
            </a:r>
            <a:endParaRPr lang="en-US" dirty="0"/>
          </a:p>
        </p:txBody>
      </p:sp>
      <p:sp>
        <p:nvSpPr>
          <p:cNvPr id="5" name="Text Placeholder 4"/>
          <p:cNvSpPr>
            <a:spLocks noGrp="1"/>
          </p:cNvSpPr>
          <p:nvPr>
            <p:ph type="body" sz="quarter" idx="14"/>
          </p:nvPr>
        </p:nvSpPr>
        <p:spPr/>
        <p:txBody>
          <a:bodyPr/>
          <a:lstStyle/>
          <a:p>
            <a:r>
              <a:rPr lang="en-US" sz="1800" dirty="0" smtClean="0"/>
              <a:t>Scanning</a:t>
            </a:r>
            <a:endParaRPr lang="en-US" sz="1800" dirty="0"/>
          </a:p>
        </p:txBody>
      </p:sp>
      <p:sp>
        <p:nvSpPr>
          <p:cNvPr id="8" name="Text Placeholder 7"/>
          <p:cNvSpPr>
            <a:spLocks noGrp="1"/>
          </p:cNvSpPr>
          <p:nvPr>
            <p:ph type="body" sz="quarter" idx="17"/>
          </p:nvPr>
        </p:nvSpPr>
        <p:spPr/>
        <p:txBody>
          <a:bodyPr/>
          <a:lstStyle/>
          <a:p>
            <a:r>
              <a:rPr lang="en-US" sz="1800" dirty="0" smtClean="0"/>
              <a:t>Speed</a:t>
            </a:r>
            <a:endParaRPr lang="en-US" sz="1800" dirty="0"/>
          </a:p>
        </p:txBody>
      </p:sp>
      <p:sp>
        <p:nvSpPr>
          <p:cNvPr id="9" name="Text Placeholder 8"/>
          <p:cNvSpPr>
            <a:spLocks noGrp="1"/>
          </p:cNvSpPr>
          <p:nvPr>
            <p:ph type="body" sz="quarter" idx="18"/>
          </p:nvPr>
        </p:nvSpPr>
        <p:spPr/>
        <p:txBody>
          <a:bodyPr/>
          <a:lstStyle/>
          <a:p>
            <a:r>
              <a:rPr lang="en-US" sz="1800" dirty="0" smtClean="0"/>
              <a:t>Structure-Proposition-Evaluation</a:t>
            </a:r>
            <a:endParaRPr lang="en-US" sz="1800" dirty="0"/>
          </a:p>
        </p:txBody>
      </p:sp>
      <p:sp>
        <p:nvSpPr>
          <p:cNvPr id="7" name="Text Placeholder 6"/>
          <p:cNvSpPr>
            <a:spLocks noGrp="1"/>
          </p:cNvSpPr>
          <p:nvPr>
            <p:ph type="body" sz="quarter" idx="16"/>
          </p:nvPr>
        </p:nvSpPr>
        <p:spPr/>
        <p:txBody>
          <a:bodyPr/>
          <a:lstStyle/>
          <a:p>
            <a:r>
              <a:rPr lang="en-US" sz="1800" dirty="0" smtClean="0"/>
              <a:t>Active/</a:t>
            </a:r>
            <a:br>
              <a:rPr lang="en-US" sz="1800" dirty="0" smtClean="0"/>
            </a:br>
            <a:r>
              <a:rPr lang="en-US" sz="1800" dirty="0" smtClean="0"/>
              <a:t>Detailed</a:t>
            </a:r>
            <a:endParaRPr lang="en-US" sz="1800" dirty="0"/>
          </a:p>
        </p:txBody>
      </p:sp>
      <p:sp>
        <p:nvSpPr>
          <p:cNvPr id="6" name="Text Placeholder 5"/>
          <p:cNvSpPr>
            <a:spLocks noGrp="1"/>
          </p:cNvSpPr>
          <p:nvPr>
            <p:ph type="body" sz="quarter" idx="15"/>
          </p:nvPr>
        </p:nvSpPr>
        <p:spPr/>
        <p:txBody>
          <a:bodyPr/>
          <a:lstStyle/>
          <a:p>
            <a:r>
              <a:rPr lang="en-US" sz="1800" dirty="0" smtClean="0"/>
              <a:t>Skimming</a:t>
            </a:r>
            <a:endParaRPr lang="en-US" sz="1800" dirty="0"/>
          </a:p>
        </p:txBody>
      </p:sp>
      <p:sp>
        <p:nvSpPr>
          <p:cNvPr id="10" name="Title 9"/>
          <p:cNvSpPr>
            <a:spLocks noGrp="1"/>
          </p:cNvSpPr>
          <p:nvPr>
            <p:ph type="title"/>
          </p:nvPr>
        </p:nvSpPr>
        <p:spPr/>
        <p:txBody>
          <a:bodyPr/>
          <a:lstStyle/>
          <a:p>
            <a:r>
              <a:rPr lang="en-US" dirty="0" smtClean="0"/>
              <a:t>How and What we Read</a:t>
            </a:r>
            <a:endParaRPr lang="en-US" dirty="0"/>
          </a:p>
        </p:txBody>
      </p:sp>
    </p:spTree>
    <p:extLst>
      <p:ext uri="{BB962C8B-B14F-4D97-AF65-F5344CB8AC3E}">
        <p14:creationId xmlns:p14="http://schemas.microsoft.com/office/powerpoint/2010/main" val="19833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chemeClr val="hlink"/>
                                        </p:clrVal>
                                      </p:to>
                                    </p:set>
                                    <p:set>
                                      <p:cBhvr>
                                        <p:cTn id="7" dur="500" fill="hold"/>
                                        <p:tgtEl>
                                          <p:spTgt spid="5">
                                            <p:txEl>
                                              <p:pRg st="0" end="0"/>
                                            </p:txEl>
                                          </p:spTgt>
                                        </p:tgtEl>
                                        <p:attrNameLst>
                                          <p:attrName>fillcolor</p:attrName>
                                        </p:attrNameLst>
                                      </p:cBhvr>
                                      <p:to>
                                        <p:clrVal>
                                          <a:schemeClr val="hlink"/>
                                        </p:clrVal>
                                      </p:to>
                                    </p:set>
                                    <p:set>
                                      <p:cBhvr>
                                        <p:cTn id="8" dur="50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6">
                                            <p:txEl>
                                              <p:pRg st="0" end="0"/>
                                            </p:txEl>
                                          </p:spTgt>
                                        </p:tgtEl>
                                        <p:attrNameLst>
                                          <p:attrName>style.color</p:attrName>
                                        </p:attrNameLst>
                                      </p:cBhvr>
                                      <p:to>
                                        <p:clrVal>
                                          <a:srgbClr val="CC9900"/>
                                        </p:clrVal>
                                      </p:to>
                                    </p:set>
                                    <p:set>
                                      <p:cBhvr>
                                        <p:cTn id="13" dur="500" fill="hold"/>
                                        <p:tgtEl>
                                          <p:spTgt spid="6">
                                            <p:txEl>
                                              <p:pRg st="0" end="0"/>
                                            </p:txEl>
                                          </p:spTgt>
                                        </p:tgtEl>
                                        <p:attrNameLst>
                                          <p:attrName>fillcolor</p:attrName>
                                        </p:attrNameLst>
                                      </p:cBhvr>
                                      <p:to>
                                        <p:clrVal>
                                          <a:srgbClr val="CC9900"/>
                                        </p:clrVal>
                                      </p:to>
                                    </p:set>
                                    <p:set>
                                      <p:cBhvr>
                                        <p:cTn id="14" dur="500" fill="hold"/>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grpId="0" nodeType="clickEffect">
                                  <p:stCondLst>
                                    <p:cond delay="0"/>
                                  </p:stCondLst>
                                  <p:iterate type="lt">
                                    <p:tmPct val="4000"/>
                                  </p:iterate>
                                  <p:childTnLst>
                                    <p:set>
                                      <p:cBhvr override="childStyle">
                                        <p:cTn id="18" dur="500" fill="hold"/>
                                        <p:tgtEl>
                                          <p:spTgt spid="7">
                                            <p:txEl>
                                              <p:pRg st="0" end="0"/>
                                            </p:txEl>
                                          </p:spTgt>
                                        </p:tgtEl>
                                        <p:attrNameLst>
                                          <p:attrName>style.color</p:attrName>
                                        </p:attrNameLst>
                                      </p:cBhvr>
                                      <p:to>
                                        <p:clrVal>
                                          <a:srgbClr val="3399FF"/>
                                        </p:clrVal>
                                      </p:to>
                                    </p:set>
                                    <p:set>
                                      <p:cBhvr>
                                        <p:cTn id="19" dur="500" fill="hold"/>
                                        <p:tgtEl>
                                          <p:spTgt spid="7">
                                            <p:txEl>
                                              <p:pRg st="0" end="0"/>
                                            </p:txEl>
                                          </p:spTgt>
                                        </p:tgtEl>
                                        <p:attrNameLst>
                                          <p:attrName>fillcolor</p:attrName>
                                        </p:attrNameLst>
                                      </p:cBhvr>
                                      <p:to>
                                        <p:clrVal>
                                          <a:srgbClr val="3399FF"/>
                                        </p:clrVal>
                                      </p:to>
                                    </p:set>
                                    <p:set>
                                      <p:cBhvr>
                                        <p:cTn id="20" dur="500" fill="hold"/>
                                        <p:tgtEl>
                                          <p:spTgt spid="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grpId="0" nodeType="clickEffect">
                                  <p:stCondLst>
                                    <p:cond delay="0"/>
                                  </p:stCondLst>
                                  <p:iterate type="lt">
                                    <p:tmPct val="4000"/>
                                  </p:iterate>
                                  <p:childTnLst>
                                    <p:set>
                                      <p:cBhvr override="childStyle">
                                        <p:cTn id="24" dur="500" fill="hold"/>
                                        <p:tgtEl>
                                          <p:spTgt spid="8">
                                            <p:txEl>
                                              <p:pRg st="0" end="0"/>
                                            </p:txEl>
                                          </p:spTgt>
                                        </p:tgtEl>
                                        <p:attrNameLst>
                                          <p:attrName>style.color</p:attrName>
                                        </p:attrNameLst>
                                      </p:cBhvr>
                                      <p:to>
                                        <p:clrVal>
                                          <a:srgbClr val="FF5050"/>
                                        </p:clrVal>
                                      </p:to>
                                    </p:set>
                                    <p:set>
                                      <p:cBhvr>
                                        <p:cTn id="25" dur="500" fill="hold"/>
                                        <p:tgtEl>
                                          <p:spTgt spid="8">
                                            <p:txEl>
                                              <p:pRg st="0" end="0"/>
                                            </p:txEl>
                                          </p:spTgt>
                                        </p:tgtEl>
                                        <p:attrNameLst>
                                          <p:attrName>fillcolor</p:attrName>
                                        </p:attrNameLst>
                                      </p:cBhvr>
                                      <p:to>
                                        <p:clrVal>
                                          <a:srgbClr val="FF5050"/>
                                        </p:clrVal>
                                      </p:to>
                                    </p:set>
                                    <p:set>
                                      <p:cBhvr>
                                        <p:cTn id="26" dur="500" fill="hold"/>
                                        <p:tgtEl>
                                          <p:spTgt spid="8">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grpId="0" nodeType="clickEffect">
                                  <p:stCondLst>
                                    <p:cond delay="0"/>
                                  </p:stCondLst>
                                  <p:iterate type="lt">
                                    <p:tmPct val="4000"/>
                                  </p:iterate>
                                  <p:childTnLst>
                                    <p:set>
                                      <p:cBhvr override="childStyle">
                                        <p:cTn id="30" dur="500" fill="hold"/>
                                        <p:tgtEl>
                                          <p:spTgt spid="9">
                                            <p:txEl>
                                              <p:pRg st="0" end="0"/>
                                            </p:txEl>
                                          </p:spTgt>
                                        </p:tgtEl>
                                        <p:attrNameLst>
                                          <p:attrName>style.color</p:attrName>
                                        </p:attrNameLst>
                                      </p:cBhvr>
                                      <p:to>
                                        <p:clrVal>
                                          <a:schemeClr val="hlink"/>
                                        </p:clrVal>
                                      </p:to>
                                    </p:set>
                                    <p:set>
                                      <p:cBhvr>
                                        <p:cTn id="31" dur="500" fill="hold"/>
                                        <p:tgtEl>
                                          <p:spTgt spid="9">
                                            <p:txEl>
                                              <p:pRg st="0" end="0"/>
                                            </p:txEl>
                                          </p:spTgt>
                                        </p:tgtEl>
                                        <p:attrNameLst>
                                          <p:attrName>fillcolor</p:attrName>
                                        </p:attrNameLst>
                                      </p:cBhvr>
                                      <p:to>
                                        <p:clrVal>
                                          <a:schemeClr val="hlink"/>
                                        </p:clrVal>
                                      </p:to>
                                    </p:set>
                                    <p:set>
                                      <p:cBhvr>
                                        <p:cTn id="32"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P spid="9" grpId="0" build="p"/>
      <p:bldP spid="7"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p:txBody>
          <a:bodyPr/>
          <a:lstStyle/>
          <a:p>
            <a:r>
              <a:rPr lang="en-US" dirty="0" smtClean="0"/>
              <a:t>Reading Strategies for Smart Students</a:t>
            </a:r>
            <a:endParaRPr lang="en-US" dirty="0"/>
          </a:p>
        </p:txBody>
      </p:sp>
      <p:sp>
        <p:nvSpPr>
          <p:cNvPr id="4" name="Text Placeholder 3">
            <a:extLst>
              <a:ext uri="{FF2B5EF4-FFF2-40B4-BE49-F238E27FC236}">
                <a16:creationId xmlns:a16="http://schemas.microsoft.com/office/drawing/2014/main" id="{44FA16B2-6A61-4B79-B91C-B41F21F14F7D}"/>
              </a:ext>
            </a:extLst>
          </p:cNvPr>
          <p:cNvSpPr>
            <a:spLocks noGrp="1"/>
          </p:cNvSpPr>
          <p:nvPr>
            <p:ph type="body" sz="half" idx="2"/>
          </p:nvPr>
        </p:nvSpPr>
        <p:spPr>
          <a:xfrm>
            <a:off x="1085849" y="3225231"/>
            <a:ext cx="6610351" cy="3476618"/>
          </a:xfrm>
        </p:spPr>
        <p:txBody>
          <a:bodyPr>
            <a:normAutofit/>
          </a:bodyPr>
          <a:lstStyle/>
          <a:p>
            <a:r>
              <a:rPr lang="en-US" sz="2000" dirty="0" smtClean="0"/>
              <a:t>Following are several reading strategies you can employ now.  They do not require faster speed, only consistency.  Not every strategy will work for every person, but that is the beauty of strategies, not strategy! </a:t>
            </a:r>
          </a:p>
          <a:p>
            <a:endParaRPr lang="en-US" sz="2000" dirty="0"/>
          </a:p>
          <a:p>
            <a:r>
              <a:rPr lang="en-US" sz="2000" dirty="0" smtClean="0"/>
              <a:t>Let’s Go...</a:t>
            </a:r>
            <a:endParaRPr lang="en-US" sz="2000" dirty="0"/>
          </a:p>
          <a:p>
            <a:endParaRPr lang="en-US" sz="2000" dirty="0"/>
          </a:p>
        </p:txBody>
      </p:sp>
      <p:pic>
        <p:nvPicPr>
          <p:cNvPr id="6" name="Picture Placeholder 5" descr="Albert Einstein">
            <a:extLst>
              <a:ext uri="{FF2B5EF4-FFF2-40B4-BE49-F238E27FC236}">
                <a16:creationId xmlns:a16="http://schemas.microsoft.com/office/drawing/2014/main" id="{BB3F722D-B373-4F21-B889-3DAB0655E5F4}"/>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l="827" r="827"/>
          <a:stretch>
            <a:fillRect/>
          </a:stretch>
        </p:blipFill>
        <p:spPr bwMode="blackGray"/>
      </p:pic>
    </p:spTree>
    <p:extLst>
      <p:ext uri="{BB962C8B-B14F-4D97-AF65-F5344CB8AC3E}">
        <p14:creationId xmlns:p14="http://schemas.microsoft.com/office/powerpoint/2010/main" val="1733894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24087BC-230D-4630-81A2-52F8824F84B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bwMode="blackGray">
          <a:xfrm>
            <a:off x="128016" y="71594"/>
            <a:ext cx="5257800" cy="6702692"/>
          </a:xfrm>
        </p:spPr>
      </p:pic>
      <p:sp>
        <p:nvSpPr>
          <p:cNvPr id="2" name="Title 1">
            <a:extLst>
              <a:ext uri="{FF2B5EF4-FFF2-40B4-BE49-F238E27FC236}">
                <a16:creationId xmlns:a16="http://schemas.microsoft.com/office/drawing/2014/main" id="{C8BE71A9-3DD2-40A0-A793-8A327B7870FD}"/>
              </a:ext>
            </a:extLst>
          </p:cNvPr>
          <p:cNvSpPr>
            <a:spLocks noGrp="1"/>
          </p:cNvSpPr>
          <p:nvPr>
            <p:ph type="title"/>
          </p:nvPr>
        </p:nvSpPr>
        <p:spPr>
          <a:xfrm>
            <a:off x="5652134" y="383320"/>
            <a:ext cx="5357242" cy="1260000"/>
          </a:xfrm>
        </p:spPr>
        <p:txBody>
          <a:bodyPr/>
          <a:lstStyle/>
          <a:p>
            <a:r>
              <a:rPr lang="en-US" dirty="0" smtClean="0"/>
              <a:t>The “No Reading” Method</a:t>
            </a:r>
            <a:endParaRPr lang="en-US" dirty="0"/>
          </a:p>
        </p:txBody>
      </p:sp>
      <p:sp>
        <p:nvSpPr>
          <p:cNvPr id="4" name="Text Placeholder 3">
            <a:extLst>
              <a:ext uri="{FF2B5EF4-FFF2-40B4-BE49-F238E27FC236}">
                <a16:creationId xmlns:a16="http://schemas.microsoft.com/office/drawing/2014/main" id="{89E3F3D3-E33B-4CC0-A31E-7554F6BAEA6C}"/>
              </a:ext>
            </a:extLst>
          </p:cNvPr>
          <p:cNvSpPr>
            <a:spLocks noGrp="1"/>
          </p:cNvSpPr>
          <p:nvPr>
            <p:ph type="body" sz="half" idx="2"/>
          </p:nvPr>
        </p:nvSpPr>
        <p:spPr>
          <a:xfrm>
            <a:off x="5652134" y="1643320"/>
            <a:ext cx="6363082" cy="4673766"/>
          </a:xfrm>
        </p:spPr>
        <p:txBody>
          <a:bodyPr>
            <a:normAutofit fontScale="92500" lnSpcReduction="20000"/>
          </a:bodyPr>
          <a:lstStyle/>
          <a:p>
            <a:pPr lvl="0"/>
            <a:r>
              <a:rPr lang="en-US" b="1" dirty="0"/>
              <a:t>Title</a:t>
            </a:r>
            <a:endParaRPr lang="en-US" dirty="0"/>
          </a:p>
          <a:p>
            <a:pPr lvl="0"/>
            <a:r>
              <a:rPr lang="en-US" b="1" dirty="0"/>
              <a:t>Entries in the margin</a:t>
            </a:r>
            <a:endParaRPr lang="en-US" dirty="0"/>
          </a:p>
          <a:p>
            <a:pPr lvl="0"/>
            <a:r>
              <a:rPr lang="en-US" b="1" dirty="0"/>
              <a:t>List of content</a:t>
            </a:r>
            <a:endParaRPr lang="en-US" dirty="0"/>
          </a:p>
          <a:p>
            <a:pPr lvl="0"/>
            <a:r>
              <a:rPr lang="en-US" b="1" dirty="0"/>
              <a:t>Words in bold</a:t>
            </a:r>
            <a:endParaRPr lang="en-US" dirty="0"/>
          </a:p>
          <a:p>
            <a:pPr lvl="0"/>
            <a:r>
              <a:rPr lang="en-US" b="1" dirty="0"/>
              <a:t>Headings</a:t>
            </a:r>
            <a:endParaRPr lang="en-US" dirty="0"/>
          </a:p>
          <a:p>
            <a:pPr lvl="0"/>
            <a:r>
              <a:rPr lang="en-US" b="1" dirty="0"/>
              <a:t>Textboxes</a:t>
            </a:r>
            <a:endParaRPr lang="en-US" dirty="0"/>
          </a:p>
          <a:p>
            <a:pPr lvl="0"/>
            <a:r>
              <a:rPr lang="en-US" b="1" dirty="0"/>
              <a:t>Subordinate headings</a:t>
            </a:r>
            <a:endParaRPr lang="en-US" dirty="0"/>
          </a:p>
          <a:p>
            <a:pPr lvl="0"/>
            <a:r>
              <a:rPr lang="en-US" b="1" dirty="0"/>
              <a:t>Figures, graphs, models</a:t>
            </a:r>
            <a:endParaRPr lang="en-US" dirty="0"/>
          </a:p>
          <a:p>
            <a:pPr lvl="0"/>
            <a:r>
              <a:rPr lang="en-US" b="1" dirty="0"/>
              <a:t>Preface</a:t>
            </a:r>
            <a:endParaRPr lang="en-US" dirty="0"/>
          </a:p>
          <a:p>
            <a:pPr lvl="0"/>
            <a:r>
              <a:rPr lang="en-US" b="1" dirty="0"/>
              <a:t>Abstracts in the text</a:t>
            </a:r>
            <a:endParaRPr lang="en-US" dirty="0"/>
          </a:p>
          <a:p>
            <a:pPr lvl="0"/>
            <a:r>
              <a:rPr lang="en-US" b="1" dirty="0"/>
              <a:t>Text on the back of the book</a:t>
            </a:r>
            <a:endParaRPr lang="en-US" dirty="0"/>
          </a:p>
          <a:p>
            <a:pPr lvl="0"/>
            <a:r>
              <a:rPr lang="en-US" b="1" dirty="0"/>
              <a:t>Index</a:t>
            </a:r>
            <a:endParaRPr lang="en-US" dirty="0"/>
          </a:p>
          <a:p>
            <a:pPr lvl="0"/>
            <a:r>
              <a:rPr lang="en-US" b="1" dirty="0"/>
              <a:t>Illustrations</a:t>
            </a:r>
            <a:endParaRPr lang="en-US" dirty="0"/>
          </a:p>
          <a:p>
            <a:pPr lvl="0"/>
            <a:r>
              <a:rPr lang="en-US" b="1" dirty="0"/>
              <a:t>Index of </a:t>
            </a:r>
            <a:r>
              <a:rPr lang="en-US" b="1" dirty="0" smtClean="0"/>
              <a:t>names</a:t>
            </a:r>
            <a:endParaRPr lang="en-US" dirty="0"/>
          </a:p>
        </p:txBody>
      </p:sp>
    </p:spTree>
    <p:extLst>
      <p:ext uri="{BB962C8B-B14F-4D97-AF65-F5344CB8AC3E}">
        <p14:creationId xmlns:p14="http://schemas.microsoft.com/office/powerpoint/2010/main" val="1943867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36" y="0"/>
            <a:ext cx="11356442" cy="6858000"/>
          </a:xfrm>
          <a:prstGeom prst="roundRect">
            <a:avLst>
              <a:gd name="adj" fmla="val 2727"/>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6826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27343" cy="6858000"/>
          </a:xfrm>
          <a:prstGeom prst="roundRect">
            <a:avLst>
              <a:gd name="adj" fmla="val 495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65" r="1049" b="1"/>
          <a:stretch/>
        </p:blipFill>
        <p:spPr>
          <a:xfrm>
            <a:off x="6629400" y="0"/>
            <a:ext cx="5559552" cy="6858000"/>
          </a:xfrm>
          <a:prstGeom prst="roundRect">
            <a:avLst>
              <a:gd name="adj" fmla="val 5633"/>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33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558680" cy="6858000"/>
          </a:xfrm>
          <a:prstGeom prst="roundRect">
            <a:avLst>
              <a:gd name="adj" fmla="val 5469"/>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975" y="0"/>
            <a:ext cx="5524025" cy="6858000"/>
          </a:xfrm>
          <a:prstGeom prst="roundRect">
            <a:avLst>
              <a:gd name="adj" fmla="val 4456"/>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804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S.P.O.R.T. Method</a:t>
            </a:r>
            <a:endParaRPr lang="en-US" sz="3200" dirty="0"/>
          </a:p>
        </p:txBody>
      </p:sp>
      <p:sp>
        <p:nvSpPr>
          <p:cNvPr id="6" name="Content Placeholder 5"/>
          <p:cNvSpPr>
            <a:spLocks noGrp="1"/>
          </p:cNvSpPr>
          <p:nvPr>
            <p:ph idx="1"/>
          </p:nvPr>
        </p:nvSpPr>
        <p:spPr>
          <a:xfrm>
            <a:off x="822961" y="2098201"/>
            <a:ext cx="7287767" cy="3159599"/>
          </a:xfrm>
        </p:spPr>
        <p:txBody>
          <a:bodyPr>
            <a:noAutofit/>
          </a:bodyPr>
          <a:lstStyle/>
          <a:p>
            <a:pPr marL="0" indent="0">
              <a:buNone/>
            </a:pPr>
            <a:r>
              <a:rPr lang="en-US" altLang="en-US" sz="3200" u="sng" dirty="0"/>
              <a:t>S</a:t>
            </a:r>
            <a:r>
              <a:rPr lang="en-US" altLang="en-US" sz="2400" dirty="0"/>
              <a:t>ay to yourself “Where did I see this information?”</a:t>
            </a:r>
          </a:p>
          <a:p>
            <a:pPr marL="0" indent="0">
              <a:buNone/>
            </a:pPr>
            <a:r>
              <a:rPr lang="en-US" altLang="en-US" sz="3200" u="sng" dirty="0"/>
              <a:t>P</a:t>
            </a:r>
            <a:r>
              <a:rPr lang="en-US" altLang="en-US" sz="2400" dirty="0"/>
              <a:t>icture what you read.</a:t>
            </a:r>
          </a:p>
          <a:p>
            <a:pPr marL="0" indent="0">
              <a:buNone/>
            </a:pPr>
            <a:r>
              <a:rPr lang="en-US" altLang="en-US" sz="3200" u="sng" dirty="0"/>
              <a:t>O</a:t>
            </a:r>
            <a:r>
              <a:rPr lang="en-US" altLang="en-US" sz="2400" dirty="0"/>
              <a:t>rganize in your mind all your study aids.</a:t>
            </a:r>
          </a:p>
          <a:p>
            <a:pPr marL="0" indent="0">
              <a:buNone/>
            </a:pPr>
            <a:r>
              <a:rPr lang="en-US" altLang="en-US" sz="3200" u="sng" dirty="0"/>
              <a:t>R</a:t>
            </a:r>
            <a:r>
              <a:rPr lang="en-US" altLang="en-US" sz="2400" dirty="0"/>
              <a:t>emember to “dump” information (fill the margins).</a:t>
            </a:r>
          </a:p>
          <a:p>
            <a:pPr marL="0" indent="0">
              <a:buNone/>
            </a:pPr>
            <a:r>
              <a:rPr lang="en-US" altLang="en-US" sz="3200" u="sng" dirty="0"/>
              <a:t>T</a:t>
            </a:r>
            <a:r>
              <a:rPr lang="en-US" altLang="en-US" sz="2400" dirty="0"/>
              <a:t>ell yourself to go back to the “dumped” info.</a:t>
            </a:r>
            <a:endParaRPr lang="en-US" altLang="en-US" sz="3200" dirty="0"/>
          </a:p>
        </p:txBody>
      </p:sp>
    </p:spTree>
    <p:extLst>
      <p:ext uri="{BB962C8B-B14F-4D97-AF65-F5344CB8AC3E}">
        <p14:creationId xmlns:p14="http://schemas.microsoft.com/office/powerpoint/2010/main" val="2932216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94942-C689-461B-8649-1FD863C6BA2B}">
  <ds:schemaRefs>
    <ds:schemaRef ds:uri="http://purl.org/dc/terms/"/>
    <ds:schemaRef ds:uri="16c05727-aa75-4e4a-9b5f-8a80a1165891"/>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2433</Words>
  <Application>Microsoft Office PowerPoint</Application>
  <PresentationFormat>Widescreen</PresentationFormat>
  <Paragraphs>212</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Corbel</vt:lpstr>
      <vt:lpstr>Times New Roman</vt:lpstr>
      <vt:lpstr>Wingdings</vt:lpstr>
      <vt:lpstr>Celestial</vt:lpstr>
      <vt:lpstr>Need for Speed...Reading</vt:lpstr>
      <vt:lpstr>Six Reading Myths</vt:lpstr>
      <vt:lpstr>How and What we Read</vt:lpstr>
      <vt:lpstr>Reading Strategies for Smart Students</vt:lpstr>
      <vt:lpstr>The “No Reading” Method</vt:lpstr>
      <vt:lpstr>PowerPoint Presentation</vt:lpstr>
      <vt:lpstr>PowerPoint Presentation</vt:lpstr>
      <vt:lpstr>PowerPoint Presentation</vt:lpstr>
      <vt:lpstr>S.P.O.R.T. Method</vt:lpstr>
      <vt:lpstr>SQ3R Method</vt:lpstr>
      <vt:lpstr>The Notetaking Method</vt:lpstr>
      <vt:lpstr>Types of Notetaking for Reading Success</vt:lpstr>
      <vt:lpstr>Outlining</vt:lpstr>
      <vt:lpstr>Cornell Method</vt:lpstr>
      <vt:lpstr>PowerPoint Presentation</vt:lpstr>
      <vt:lpstr>Charts and Tables</vt:lpstr>
      <vt:lpstr>PowerPoint Presentation</vt:lpstr>
      <vt:lpstr>Concept Mapping, Graphic Visuals, and Drawing Notes</vt:lpstr>
      <vt:lpstr>Test Our Skills</vt:lpstr>
      <vt:lpstr>Are you Ready?</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2022-01-26T15:33:19Z</dcterms:created>
  <dcterms:modified xsi:type="dcterms:W3CDTF">2022-01-26T22:36:35Z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